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sldIdLst>
    <p:sldId id="268" r:id="rId2"/>
    <p:sldId id="269" r:id="rId3"/>
    <p:sldId id="270" r:id="rId4"/>
    <p:sldId id="272" r:id="rId5"/>
    <p:sldId id="273" r:id="rId6"/>
    <p:sldId id="277" r:id="rId7"/>
    <p:sldId id="278" r:id="rId8"/>
    <p:sldId id="274"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53D6E-04C6-4B60-A230-37A24844CE23}" v="40" dt="2022-04-04T17:51:23.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6449" autoAdjust="0"/>
  </p:normalViewPr>
  <p:slideViewPr>
    <p:cSldViewPr snapToGrid="0">
      <p:cViewPr varScale="1">
        <p:scale>
          <a:sx n="74" d="100"/>
          <a:sy n="74" d="100"/>
        </p:scale>
        <p:origin x="821"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ish, Kate (She/Her)" userId="f72f02b3-d77b-403b-afbb-82fedfe1a2de" providerId="ADAL" clId="{72B53D6E-04C6-4B60-A230-37A24844CE23}"/>
    <pc:docChg chg="undo custSel addSld delSld modSld sldOrd">
      <pc:chgData name="Parrish, Kate (She/Her)" userId="f72f02b3-d77b-403b-afbb-82fedfe1a2de" providerId="ADAL" clId="{72B53D6E-04C6-4B60-A230-37A24844CE23}" dt="2022-04-05T12:49:44.441" v="3481" actId="20577"/>
      <pc:docMkLst>
        <pc:docMk/>
      </pc:docMkLst>
      <pc:sldChg chg="delSp modSp mod">
        <pc:chgData name="Parrish, Kate (She/Her)" userId="f72f02b3-d77b-403b-afbb-82fedfe1a2de" providerId="ADAL" clId="{72B53D6E-04C6-4B60-A230-37A24844CE23}" dt="2022-04-05T12:49:11.256" v="3469" actId="478"/>
        <pc:sldMkLst>
          <pc:docMk/>
          <pc:sldMk cId="584701843" sldId="269"/>
        </pc:sldMkLst>
        <pc:spChg chg="mod">
          <ac:chgData name="Parrish, Kate (She/Her)" userId="f72f02b3-d77b-403b-afbb-82fedfe1a2de" providerId="ADAL" clId="{72B53D6E-04C6-4B60-A230-37A24844CE23}" dt="2022-04-05T12:49:01.555" v="3468" actId="20577"/>
          <ac:spMkLst>
            <pc:docMk/>
            <pc:sldMk cId="584701843" sldId="269"/>
            <ac:spMk id="2" creationId="{826B9812-BBB1-4702-95B5-1A2E155D2678}"/>
          </ac:spMkLst>
        </pc:spChg>
        <pc:spChg chg="del">
          <ac:chgData name="Parrish, Kate (She/Her)" userId="f72f02b3-d77b-403b-afbb-82fedfe1a2de" providerId="ADAL" clId="{72B53D6E-04C6-4B60-A230-37A24844CE23}" dt="2022-04-05T12:49:11.256" v="3469" actId="478"/>
          <ac:spMkLst>
            <pc:docMk/>
            <pc:sldMk cId="584701843" sldId="269"/>
            <ac:spMk id="3" creationId="{121B5BB8-7B5D-43D9-AD2A-30F2FCFB4035}"/>
          </ac:spMkLst>
        </pc:spChg>
      </pc:sldChg>
      <pc:sldChg chg="modSp mod">
        <pc:chgData name="Parrish, Kate (She/Her)" userId="f72f02b3-d77b-403b-afbb-82fedfe1a2de" providerId="ADAL" clId="{72B53D6E-04C6-4B60-A230-37A24844CE23}" dt="2022-04-04T12:21:45.309" v="1315" actId="313"/>
        <pc:sldMkLst>
          <pc:docMk/>
          <pc:sldMk cId="814163549" sldId="270"/>
        </pc:sldMkLst>
        <pc:spChg chg="mod">
          <ac:chgData name="Parrish, Kate (She/Her)" userId="f72f02b3-d77b-403b-afbb-82fedfe1a2de" providerId="ADAL" clId="{72B53D6E-04C6-4B60-A230-37A24844CE23}" dt="2022-04-04T12:21:45.309" v="1315" actId="313"/>
          <ac:spMkLst>
            <pc:docMk/>
            <pc:sldMk cId="814163549" sldId="270"/>
            <ac:spMk id="3" creationId="{D248211F-40B5-40BC-B023-98E89AFF4CFD}"/>
          </ac:spMkLst>
        </pc:spChg>
      </pc:sldChg>
      <pc:sldChg chg="del mod modShow">
        <pc:chgData name="Parrish, Kate (She/Her)" userId="f72f02b3-d77b-403b-afbb-82fedfe1a2de" providerId="ADAL" clId="{72B53D6E-04C6-4B60-A230-37A24844CE23}" dt="2022-04-04T14:04:56.858" v="1316" actId="2696"/>
        <pc:sldMkLst>
          <pc:docMk/>
          <pc:sldMk cId="4085019007" sldId="271"/>
        </pc:sldMkLst>
      </pc:sldChg>
      <pc:sldChg chg="delSp modSp mod ord">
        <pc:chgData name="Parrish, Kate (She/Her)" userId="f72f02b3-d77b-403b-afbb-82fedfe1a2de" providerId="ADAL" clId="{72B53D6E-04C6-4B60-A230-37A24844CE23}" dt="2022-04-04T15:42:21.686" v="2231" actId="20577"/>
        <pc:sldMkLst>
          <pc:docMk/>
          <pc:sldMk cId="25551683" sldId="272"/>
        </pc:sldMkLst>
        <pc:spChg chg="mod">
          <ac:chgData name="Parrish, Kate (She/Her)" userId="f72f02b3-d77b-403b-afbb-82fedfe1a2de" providerId="ADAL" clId="{72B53D6E-04C6-4B60-A230-37A24844CE23}" dt="2022-03-29T19:25:18.740" v="340" actId="20577"/>
          <ac:spMkLst>
            <pc:docMk/>
            <pc:sldMk cId="25551683" sldId="272"/>
            <ac:spMk id="2" creationId="{062CD9C0-82EE-4139-9C53-86FEAC27EA01}"/>
          </ac:spMkLst>
        </pc:spChg>
        <pc:spChg chg="mod">
          <ac:chgData name="Parrish, Kate (She/Her)" userId="f72f02b3-d77b-403b-afbb-82fedfe1a2de" providerId="ADAL" clId="{72B53D6E-04C6-4B60-A230-37A24844CE23}" dt="2022-04-04T15:42:21.686" v="2231" actId="20577"/>
          <ac:spMkLst>
            <pc:docMk/>
            <pc:sldMk cId="25551683" sldId="272"/>
            <ac:spMk id="3" creationId="{75B31F86-36FB-42D2-911C-361AA1C49623}"/>
          </ac:spMkLst>
        </pc:spChg>
        <pc:spChg chg="del">
          <ac:chgData name="Parrish, Kate (She/Her)" userId="f72f02b3-d77b-403b-afbb-82fedfe1a2de" providerId="ADAL" clId="{72B53D6E-04C6-4B60-A230-37A24844CE23}" dt="2022-03-29T19:26:31.851" v="410" actId="21"/>
          <ac:spMkLst>
            <pc:docMk/>
            <pc:sldMk cId="25551683" sldId="272"/>
            <ac:spMk id="4" creationId="{C10ED8E3-7ABC-4D7C-A05E-9CCCF17BFEDF}"/>
          </ac:spMkLst>
        </pc:spChg>
      </pc:sldChg>
      <pc:sldChg chg="addSp delSp modSp mod modClrScheme chgLayout">
        <pc:chgData name="Parrish, Kate (She/Her)" userId="f72f02b3-d77b-403b-afbb-82fedfe1a2de" providerId="ADAL" clId="{72B53D6E-04C6-4B60-A230-37A24844CE23}" dt="2022-04-05T12:49:44.441" v="3481" actId="20577"/>
        <pc:sldMkLst>
          <pc:docMk/>
          <pc:sldMk cId="1129511235" sldId="273"/>
        </pc:sldMkLst>
        <pc:spChg chg="mod ord">
          <ac:chgData name="Parrish, Kate (She/Her)" userId="f72f02b3-d77b-403b-afbb-82fedfe1a2de" providerId="ADAL" clId="{72B53D6E-04C6-4B60-A230-37A24844CE23}" dt="2022-03-29T19:34:39.990" v="898" actId="20577"/>
          <ac:spMkLst>
            <pc:docMk/>
            <pc:sldMk cId="1129511235" sldId="273"/>
            <ac:spMk id="2" creationId="{33D121A6-AEBF-4AF7-B614-008F704018D9}"/>
          </ac:spMkLst>
        </pc:spChg>
        <pc:spChg chg="add mod ord">
          <ac:chgData name="Parrish, Kate (She/Her)" userId="f72f02b3-d77b-403b-afbb-82fedfe1a2de" providerId="ADAL" clId="{72B53D6E-04C6-4B60-A230-37A24844CE23}" dt="2022-03-29T19:34:49.599" v="912" actId="20577"/>
          <ac:spMkLst>
            <pc:docMk/>
            <pc:sldMk cId="1129511235" sldId="273"/>
            <ac:spMk id="3" creationId="{75D3ED36-7102-49A1-9F56-01A895662259}"/>
          </ac:spMkLst>
        </pc:spChg>
        <pc:spChg chg="add mod ord">
          <ac:chgData name="Parrish, Kate (She/Her)" userId="f72f02b3-d77b-403b-afbb-82fedfe1a2de" providerId="ADAL" clId="{72B53D6E-04C6-4B60-A230-37A24844CE23}" dt="2022-03-29T19:51:44.017" v="1196" actId="20578"/>
          <ac:spMkLst>
            <pc:docMk/>
            <pc:sldMk cId="1129511235" sldId="273"/>
            <ac:spMk id="4" creationId="{EB55CDF6-ACA1-49B1-B157-21F6B326E415}"/>
          </ac:spMkLst>
        </pc:spChg>
        <pc:spChg chg="add mod ord">
          <ac:chgData name="Parrish, Kate (She/Her)" userId="f72f02b3-d77b-403b-afbb-82fedfe1a2de" providerId="ADAL" clId="{72B53D6E-04C6-4B60-A230-37A24844CE23}" dt="2022-04-05T12:49:44.441" v="3481" actId="20577"/>
          <ac:spMkLst>
            <pc:docMk/>
            <pc:sldMk cId="1129511235" sldId="273"/>
            <ac:spMk id="5" creationId="{58373A53-0964-445D-A337-8E537745B362}"/>
          </ac:spMkLst>
        </pc:spChg>
        <pc:spChg chg="add mod ord">
          <ac:chgData name="Parrish, Kate (She/Her)" userId="f72f02b3-d77b-403b-afbb-82fedfe1a2de" providerId="ADAL" clId="{72B53D6E-04C6-4B60-A230-37A24844CE23}" dt="2022-03-29T19:48:15.487" v="1154" actId="20577"/>
          <ac:spMkLst>
            <pc:docMk/>
            <pc:sldMk cId="1129511235" sldId="273"/>
            <ac:spMk id="6" creationId="{86963648-AAC2-4FC4-8DA2-13D03ADFF299}"/>
          </ac:spMkLst>
        </pc:spChg>
        <pc:graphicFrameChg chg="add del mod">
          <ac:chgData name="Parrish, Kate (She/Her)" userId="f72f02b3-d77b-403b-afbb-82fedfe1a2de" providerId="ADAL" clId="{72B53D6E-04C6-4B60-A230-37A24844CE23}" dt="2022-04-01T21:28:42.436" v="1268" actId="478"/>
          <ac:graphicFrameMkLst>
            <pc:docMk/>
            <pc:sldMk cId="1129511235" sldId="273"/>
            <ac:graphicFrameMk id="9" creationId="{0E31EAE9-49FF-4D67-B64D-DF2C5549EC48}"/>
          </ac:graphicFrameMkLst>
        </pc:graphicFrameChg>
      </pc:sldChg>
      <pc:sldChg chg="addSp delSp modSp mod setBg modClrScheme chgLayout">
        <pc:chgData name="Parrish, Kate (She/Her)" userId="f72f02b3-d77b-403b-afbb-82fedfe1a2de" providerId="ADAL" clId="{72B53D6E-04C6-4B60-A230-37A24844CE23}" dt="2022-04-04T15:38:11.421" v="2206" actId="255"/>
        <pc:sldMkLst>
          <pc:docMk/>
          <pc:sldMk cId="2318554301" sldId="274"/>
        </pc:sldMkLst>
        <pc:spChg chg="add del mod">
          <ac:chgData name="Parrish, Kate (She/Her)" userId="f72f02b3-d77b-403b-afbb-82fedfe1a2de" providerId="ADAL" clId="{72B53D6E-04C6-4B60-A230-37A24844CE23}" dt="2022-04-04T15:33:25.364" v="2026" actId="478"/>
          <ac:spMkLst>
            <pc:docMk/>
            <pc:sldMk cId="2318554301" sldId="274"/>
            <ac:spMk id="2" creationId="{97A83E5D-980A-4645-884C-43338E86166D}"/>
          </ac:spMkLst>
        </pc:spChg>
        <pc:spChg chg="add del mod">
          <ac:chgData name="Parrish, Kate (She/Her)" userId="f72f02b3-d77b-403b-afbb-82fedfe1a2de" providerId="ADAL" clId="{72B53D6E-04C6-4B60-A230-37A24844CE23}" dt="2022-04-04T15:33:29.296" v="2027" actId="22"/>
          <ac:spMkLst>
            <pc:docMk/>
            <pc:sldMk cId="2318554301" sldId="274"/>
            <ac:spMk id="3" creationId="{36C95512-4090-4750-88A4-3C5052AE62B2}"/>
          </ac:spMkLst>
        </pc:spChg>
        <pc:spChg chg="add mod">
          <ac:chgData name="Parrish, Kate (She/Her)" userId="f72f02b3-d77b-403b-afbb-82fedfe1a2de" providerId="ADAL" clId="{72B53D6E-04C6-4B60-A230-37A24844CE23}" dt="2022-04-04T15:38:11.421" v="2206" actId="255"/>
          <ac:spMkLst>
            <pc:docMk/>
            <pc:sldMk cId="2318554301" sldId="274"/>
            <ac:spMk id="9" creationId="{0A6912E9-F0C9-09A1-9E11-9664FD18ABAC}"/>
          </ac:spMkLst>
        </pc:spChg>
        <pc:spChg chg="add del">
          <ac:chgData name="Parrish, Kate (She/Her)" userId="f72f02b3-d77b-403b-afbb-82fedfe1a2de" providerId="ADAL" clId="{72B53D6E-04C6-4B60-A230-37A24844CE23}" dt="2022-04-04T15:34:25.667" v="2031" actId="26606"/>
          <ac:spMkLst>
            <pc:docMk/>
            <pc:sldMk cId="2318554301" sldId="274"/>
            <ac:spMk id="10" creationId="{0E830057-F4EE-412A-8526-36BE1CE18C85}"/>
          </ac:spMkLst>
        </pc:spChg>
        <pc:spChg chg="add del">
          <ac:chgData name="Parrish, Kate (She/Her)" userId="f72f02b3-d77b-403b-afbb-82fedfe1a2de" providerId="ADAL" clId="{72B53D6E-04C6-4B60-A230-37A24844CE23}" dt="2022-04-04T15:34:25.667" v="2031" actId="26606"/>
          <ac:spMkLst>
            <pc:docMk/>
            <pc:sldMk cId="2318554301" sldId="274"/>
            <ac:spMk id="12" creationId="{BAAEBA82-E2D4-4653-AEE3-E95B330DDA21}"/>
          </ac:spMkLst>
        </pc:spChg>
        <pc:spChg chg="add del">
          <ac:chgData name="Parrish, Kate (She/Her)" userId="f72f02b3-d77b-403b-afbb-82fedfe1a2de" providerId="ADAL" clId="{72B53D6E-04C6-4B60-A230-37A24844CE23}" dt="2022-04-04T15:34:25.667" v="2031" actId="26606"/>
          <ac:spMkLst>
            <pc:docMk/>
            <pc:sldMk cId="2318554301" sldId="274"/>
            <ac:spMk id="14" creationId="{2386509E-DAF8-4DA0-B09B-FA3FB341C2BC}"/>
          </ac:spMkLst>
        </pc:spChg>
        <pc:spChg chg="add del">
          <ac:chgData name="Parrish, Kate (She/Her)" userId="f72f02b3-d77b-403b-afbb-82fedfe1a2de" providerId="ADAL" clId="{72B53D6E-04C6-4B60-A230-37A24844CE23}" dt="2022-04-04T15:34:25.667" v="2031" actId="26606"/>
          <ac:spMkLst>
            <pc:docMk/>
            <pc:sldMk cId="2318554301" sldId="274"/>
            <ac:spMk id="16" creationId="{44E11946-6976-4B44-971A-07BFBE9544A6}"/>
          </ac:spMkLst>
        </pc:spChg>
        <pc:spChg chg="add del">
          <ac:chgData name="Parrish, Kate (She/Her)" userId="f72f02b3-d77b-403b-afbb-82fedfe1a2de" providerId="ADAL" clId="{72B53D6E-04C6-4B60-A230-37A24844CE23}" dt="2022-04-04T15:34:25.667" v="2031" actId="26606"/>
          <ac:spMkLst>
            <pc:docMk/>
            <pc:sldMk cId="2318554301" sldId="274"/>
            <ac:spMk id="18" creationId="{85DD9E25-AB50-4F01-9CA6-96497CDE72C2}"/>
          </ac:spMkLst>
        </pc:spChg>
        <pc:spChg chg="add del">
          <ac:chgData name="Parrish, Kate (She/Her)" userId="f72f02b3-d77b-403b-afbb-82fedfe1a2de" providerId="ADAL" clId="{72B53D6E-04C6-4B60-A230-37A24844CE23}" dt="2022-04-04T15:34:25.667" v="2031" actId="26606"/>
          <ac:spMkLst>
            <pc:docMk/>
            <pc:sldMk cId="2318554301" sldId="274"/>
            <ac:spMk id="20" creationId="{707788D3-E467-4E25-A5E9-FD41795BD551}"/>
          </ac:spMkLst>
        </pc:spChg>
        <pc:spChg chg="add del">
          <ac:chgData name="Parrish, Kate (She/Her)" userId="f72f02b3-d77b-403b-afbb-82fedfe1a2de" providerId="ADAL" clId="{72B53D6E-04C6-4B60-A230-37A24844CE23}" dt="2022-04-04T15:34:25.667" v="2031" actId="26606"/>
          <ac:spMkLst>
            <pc:docMk/>
            <pc:sldMk cId="2318554301" sldId="274"/>
            <ac:spMk id="22" creationId="{E12301D8-0106-4E04-A846-C29A66593704}"/>
          </ac:spMkLst>
        </pc:spChg>
        <pc:spChg chg="add">
          <ac:chgData name="Parrish, Kate (She/Her)" userId="f72f02b3-d77b-403b-afbb-82fedfe1a2de" providerId="ADAL" clId="{72B53D6E-04C6-4B60-A230-37A24844CE23}" dt="2022-04-04T15:34:25.683" v="2032" actId="26606"/>
          <ac:spMkLst>
            <pc:docMk/>
            <pc:sldMk cId="2318554301" sldId="274"/>
            <ac:spMk id="24" creationId="{504BED40-EAF7-4E55-AFF7-2CD840EBD3AA}"/>
          </ac:spMkLst>
        </pc:spChg>
        <pc:spChg chg="add">
          <ac:chgData name="Parrish, Kate (She/Her)" userId="f72f02b3-d77b-403b-afbb-82fedfe1a2de" providerId="ADAL" clId="{72B53D6E-04C6-4B60-A230-37A24844CE23}" dt="2022-04-04T15:34:25.683" v="2032" actId="26606"/>
          <ac:spMkLst>
            <pc:docMk/>
            <pc:sldMk cId="2318554301" sldId="274"/>
            <ac:spMk id="25" creationId="{F367CCF1-BB1E-41CF-8499-94A870C33EFA}"/>
          </ac:spMkLst>
        </pc:spChg>
        <pc:picChg chg="add mod ord">
          <ac:chgData name="Parrish, Kate (She/Her)" userId="f72f02b3-d77b-403b-afbb-82fedfe1a2de" providerId="ADAL" clId="{72B53D6E-04C6-4B60-A230-37A24844CE23}" dt="2022-04-04T15:34:25.683" v="2032" actId="26606"/>
          <ac:picMkLst>
            <pc:docMk/>
            <pc:sldMk cId="2318554301" sldId="274"/>
            <ac:picMk id="5" creationId="{B7C05039-560A-4B9A-B502-94C668676A99}"/>
          </ac:picMkLst>
        </pc:picChg>
      </pc:sldChg>
      <pc:sldChg chg="addSp delSp modSp del mod">
        <pc:chgData name="Parrish, Kate (She/Her)" userId="f72f02b3-d77b-403b-afbb-82fedfe1a2de" providerId="ADAL" clId="{72B53D6E-04C6-4B60-A230-37A24844CE23}" dt="2022-03-29T19:52:02.180" v="1197" actId="2696"/>
        <pc:sldMkLst>
          <pc:docMk/>
          <pc:sldMk cId="2552483703" sldId="275"/>
        </pc:sldMkLst>
        <pc:spChg chg="del">
          <ac:chgData name="Parrish, Kate (She/Her)" userId="f72f02b3-d77b-403b-afbb-82fedfe1a2de" providerId="ADAL" clId="{72B53D6E-04C6-4B60-A230-37A24844CE23}" dt="2022-03-29T19:50:23.165" v="1167" actId="1957"/>
          <ac:spMkLst>
            <pc:docMk/>
            <pc:sldMk cId="2552483703" sldId="275"/>
            <ac:spMk id="3" creationId="{2DCB26E8-879E-400C-B3A4-FAA55CA1324A}"/>
          </ac:spMkLst>
        </pc:spChg>
        <pc:graphicFrameChg chg="add mod">
          <ac:chgData name="Parrish, Kate (She/Her)" userId="f72f02b3-d77b-403b-afbb-82fedfe1a2de" providerId="ADAL" clId="{72B53D6E-04C6-4B60-A230-37A24844CE23}" dt="2022-03-29T19:51:27.918" v="1195" actId="20577"/>
          <ac:graphicFrameMkLst>
            <pc:docMk/>
            <pc:sldMk cId="2552483703" sldId="275"/>
            <ac:graphicFrameMk id="7" creationId="{E6413159-62E3-4176-B48D-AD949D7B83E3}"/>
          </ac:graphicFrameMkLst>
        </pc:graphicFrameChg>
      </pc:sldChg>
      <pc:sldChg chg="addSp delSp modSp mod setBg">
        <pc:chgData name="Parrish, Kate (She/Her)" userId="f72f02b3-d77b-403b-afbb-82fedfe1a2de" providerId="ADAL" clId="{72B53D6E-04C6-4B60-A230-37A24844CE23}" dt="2022-04-04T17:59:19.897" v="3453" actId="20577"/>
        <pc:sldMkLst>
          <pc:docMk/>
          <pc:sldMk cId="3280923008" sldId="276"/>
        </pc:sldMkLst>
        <pc:spChg chg="del mod ord">
          <ac:chgData name="Parrish, Kate (She/Her)" userId="f72f02b3-d77b-403b-afbb-82fedfe1a2de" providerId="ADAL" clId="{72B53D6E-04C6-4B60-A230-37A24844CE23}" dt="2022-04-04T17:58:15.698" v="3377" actId="478"/>
          <ac:spMkLst>
            <pc:docMk/>
            <pc:sldMk cId="3280923008" sldId="276"/>
            <ac:spMk id="2" creationId="{52583C2A-C209-4391-A954-9F15897AABE0}"/>
          </ac:spMkLst>
        </pc:spChg>
        <pc:spChg chg="del">
          <ac:chgData name="Parrish, Kate (She/Her)" userId="f72f02b3-d77b-403b-afbb-82fedfe1a2de" providerId="ADAL" clId="{72B53D6E-04C6-4B60-A230-37A24844CE23}" dt="2022-04-04T17:51:23.746" v="3356" actId="931"/>
          <ac:spMkLst>
            <pc:docMk/>
            <pc:sldMk cId="3280923008" sldId="276"/>
            <ac:spMk id="3" creationId="{38151E1B-0ED0-48C1-A67E-A533C6814223}"/>
          </ac:spMkLst>
        </pc:spChg>
        <pc:spChg chg="del mod">
          <ac:chgData name="Parrish, Kate (She/Her)" userId="f72f02b3-d77b-403b-afbb-82fedfe1a2de" providerId="ADAL" clId="{72B53D6E-04C6-4B60-A230-37A24844CE23}" dt="2022-04-04T17:58:30.751" v="3379" actId="478"/>
          <ac:spMkLst>
            <pc:docMk/>
            <pc:sldMk cId="3280923008" sldId="276"/>
            <ac:spMk id="4" creationId="{2BB42AEF-7769-49A8-953E-D1791812CF3D}"/>
          </ac:spMkLst>
        </pc:spChg>
        <pc:spChg chg="add mod">
          <ac:chgData name="Parrish, Kate (She/Her)" userId="f72f02b3-d77b-403b-afbb-82fedfe1a2de" providerId="ADAL" clId="{72B53D6E-04C6-4B60-A230-37A24844CE23}" dt="2022-04-04T17:59:19.897" v="3453" actId="20577"/>
          <ac:spMkLst>
            <pc:docMk/>
            <pc:sldMk cId="3280923008" sldId="276"/>
            <ac:spMk id="8" creationId="{213891E9-4537-4F7D-B8F0-EF69E9F0F762}"/>
          </ac:spMkLst>
        </pc:spChg>
        <pc:spChg chg="add del">
          <ac:chgData name="Parrish, Kate (She/Her)" userId="f72f02b3-d77b-403b-afbb-82fedfe1a2de" providerId="ADAL" clId="{72B53D6E-04C6-4B60-A230-37A24844CE23}" dt="2022-04-04T17:58:59.615" v="3406" actId="26606"/>
          <ac:spMkLst>
            <pc:docMk/>
            <pc:sldMk cId="3280923008" sldId="276"/>
            <ac:spMk id="11" creationId="{6BFF1E8A-3E3F-4A67-97F8-32C8D4123807}"/>
          </ac:spMkLst>
        </pc:spChg>
        <pc:spChg chg="add del">
          <ac:chgData name="Parrish, Kate (She/Her)" userId="f72f02b3-d77b-403b-afbb-82fedfe1a2de" providerId="ADAL" clId="{72B53D6E-04C6-4B60-A230-37A24844CE23}" dt="2022-04-04T17:58:59.615" v="3406" actId="26606"/>
          <ac:spMkLst>
            <pc:docMk/>
            <pc:sldMk cId="3280923008" sldId="276"/>
            <ac:spMk id="13" creationId="{D0BBA9C7-5B8B-474E-9392-E742C78ED5D2}"/>
          </ac:spMkLst>
        </pc:spChg>
        <pc:spChg chg="add del">
          <ac:chgData name="Parrish, Kate (She/Her)" userId="f72f02b3-d77b-403b-afbb-82fedfe1a2de" providerId="ADAL" clId="{72B53D6E-04C6-4B60-A230-37A24844CE23}" dt="2022-04-04T17:58:59.615" v="3406" actId="26606"/>
          <ac:spMkLst>
            <pc:docMk/>
            <pc:sldMk cId="3280923008" sldId="276"/>
            <ac:spMk id="15" creationId="{1D52F3B2-AFE1-41E8-9E34-D2B02A65826D}"/>
          </ac:spMkLst>
        </pc:spChg>
        <pc:spChg chg="add del">
          <ac:chgData name="Parrish, Kate (She/Her)" userId="f72f02b3-d77b-403b-afbb-82fedfe1a2de" providerId="ADAL" clId="{72B53D6E-04C6-4B60-A230-37A24844CE23}" dt="2022-04-04T17:58:59.615" v="3406" actId="26606"/>
          <ac:spMkLst>
            <pc:docMk/>
            <pc:sldMk cId="3280923008" sldId="276"/>
            <ac:spMk id="17" creationId="{7A8E2F28-54A2-432C-AAF7-7154C3D579CE}"/>
          </ac:spMkLst>
        </pc:spChg>
        <pc:spChg chg="add del">
          <ac:chgData name="Parrish, Kate (She/Her)" userId="f72f02b3-d77b-403b-afbb-82fedfe1a2de" providerId="ADAL" clId="{72B53D6E-04C6-4B60-A230-37A24844CE23}" dt="2022-04-04T17:58:59.615" v="3406" actId="26606"/>
          <ac:spMkLst>
            <pc:docMk/>
            <pc:sldMk cId="3280923008" sldId="276"/>
            <ac:spMk id="19" creationId="{C1FA8F66-3B85-411D-A2A6-A50DF3026D9A}"/>
          </ac:spMkLst>
        </pc:spChg>
        <pc:spChg chg="add del">
          <ac:chgData name="Parrish, Kate (She/Her)" userId="f72f02b3-d77b-403b-afbb-82fedfe1a2de" providerId="ADAL" clId="{72B53D6E-04C6-4B60-A230-37A24844CE23}" dt="2022-04-04T17:58:59.615" v="3406" actId="26606"/>
          <ac:spMkLst>
            <pc:docMk/>
            <pc:sldMk cId="3280923008" sldId="276"/>
            <ac:spMk id="21" creationId="{D695E25C-06E7-4082-BE92-B571B616BC5A}"/>
          </ac:spMkLst>
        </pc:spChg>
        <pc:spChg chg="add del">
          <ac:chgData name="Parrish, Kate (She/Her)" userId="f72f02b3-d77b-403b-afbb-82fedfe1a2de" providerId="ADAL" clId="{72B53D6E-04C6-4B60-A230-37A24844CE23}" dt="2022-04-04T17:58:59.615" v="3406" actId="26606"/>
          <ac:spMkLst>
            <pc:docMk/>
            <pc:sldMk cId="3280923008" sldId="276"/>
            <ac:spMk id="23" creationId="{9257916F-271C-4D56-AEDE-0309D1746F14}"/>
          </ac:spMkLst>
        </pc:spChg>
        <pc:spChg chg="add del">
          <ac:chgData name="Parrish, Kate (She/Her)" userId="f72f02b3-d77b-403b-afbb-82fedfe1a2de" providerId="ADAL" clId="{72B53D6E-04C6-4B60-A230-37A24844CE23}" dt="2022-04-04T17:58:59.615" v="3406" actId="26606"/>
          <ac:spMkLst>
            <pc:docMk/>
            <pc:sldMk cId="3280923008" sldId="276"/>
            <ac:spMk id="25" creationId="{EC75C176-BB0F-4087-B339-FC37356C0B34}"/>
          </ac:spMkLst>
        </pc:spChg>
        <pc:spChg chg="add del">
          <ac:chgData name="Parrish, Kate (She/Her)" userId="f72f02b3-d77b-403b-afbb-82fedfe1a2de" providerId="ADAL" clId="{72B53D6E-04C6-4B60-A230-37A24844CE23}" dt="2022-04-04T17:58:59.615" v="3406" actId="26606"/>
          <ac:spMkLst>
            <pc:docMk/>
            <pc:sldMk cId="3280923008" sldId="276"/>
            <ac:spMk id="27" creationId="{E64BD7DF-F4BB-427F-B4F6-6DC83A59AA0F}"/>
          </ac:spMkLst>
        </pc:spChg>
        <pc:spChg chg="add">
          <ac:chgData name="Parrish, Kate (She/Her)" userId="f72f02b3-d77b-403b-afbb-82fedfe1a2de" providerId="ADAL" clId="{72B53D6E-04C6-4B60-A230-37A24844CE23}" dt="2022-04-04T17:58:59.615" v="3406" actId="26606"/>
          <ac:spMkLst>
            <pc:docMk/>
            <pc:sldMk cId="3280923008" sldId="276"/>
            <ac:spMk id="32" creationId="{6BFF1E8A-3E3F-4A67-97F8-32C8D4123807}"/>
          </ac:spMkLst>
        </pc:spChg>
        <pc:spChg chg="add">
          <ac:chgData name="Parrish, Kate (She/Her)" userId="f72f02b3-d77b-403b-afbb-82fedfe1a2de" providerId="ADAL" clId="{72B53D6E-04C6-4B60-A230-37A24844CE23}" dt="2022-04-04T17:58:59.615" v="3406" actId="26606"/>
          <ac:spMkLst>
            <pc:docMk/>
            <pc:sldMk cId="3280923008" sldId="276"/>
            <ac:spMk id="34" creationId="{D0BBA9C7-5B8B-474E-9392-E742C78ED5D2}"/>
          </ac:spMkLst>
        </pc:spChg>
        <pc:spChg chg="add">
          <ac:chgData name="Parrish, Kate (She/Her)" userId="f72f02b3-d77b-403b-afbb-82fedfe1a2de" providerId="ADAL" clId="{72B53D6E-04C6-4B60-A230-37A24844CE23}" dt="2022-04-04T17:58:59.615" v="3406" actId="26606"/>
          <ac:spMkLst>
            <pc:docMk/>
            <pc:sldMk cId="3280923008" sldId="276"/>
            <ac:spMk id="36" creationId="{1D52F3B2-AFE1-41E8-9E34-D2B02A65826D}"/>
          </ac:spMkLst>
        </pc:spChg>
        <pc:spChg chg="add">
          <ac:chgData name="Parrish, Kate (She/Her)" userId="f72f02b3-d77b-403b-afbb-82fedfe1a2de" providerId="ADAL" clId="{72B53D6E-04C6-4B60-A230-37A24844CE23}" dt="2022-04-04T17:58:59.615" v="3406" actId="26606"/>
          <ac:spMkLst>
            <pc:docMk/>
            <pc:sldMk cId="3280923008" sldId="276"/>
            <ac:spMk id="38" creationId="{7A8E2F28-54A2-432C-AAF7-7154C3D579CE}"/>
          </ac:spMkLst>
        </pc:spChg>
        <pc:spChg chg="add">
          <ac:chgData name="Parrish, Kate (She/Her)" userId="f72f02b3-d77b-403b-afbb-82fedfe1a2de" providerId="ADAL" clId="{72B53D6E-04C6-4B60-A230-37A24844CE23}" dt="2022-04-04T17:58:59.615" v="3406" actId="26606"/>
          <ac:spMkLst>
            <pc:docMk/>
            <pc:sldMk cId="3280923008" sldId="276"/>
            <ac:spMk id="40" creationId="{C1FA8F66-3B85-411D-A2A6-A50DF3026D9A}"/>
          </ac:spMkLst>
        </pc:spChg>
        <pc:spChg chg="add">
          <ac:chgData name="Parrish, Kate (She/Her)" userId="f72f02b3-d77b-403b-afbb-82fedfe1a2de" providerId="ADAL" clId="{72B53D6E-04C6-4B60-A230-37A24844CE23}" dt="2022-04-04T17:58:59.615" v="3406" actId="26606"/>
          <ac:spMkLst>
            <pc:docMk/>
            <pc:sldMk cId="3280923008" sldId="276"/>
            <ac:spMk id="42" creationId="{D695E25C-06E7-4082-BE92-B571B616BC5A}"/>
          </ac:spMkLst>
        </pc:spChg>
        <pc:spChg chg="add">
          <ac:chgData name="Parrish, Kate (She/Her)" userId="f72f02b3-d77b-403b-afbb-82fedfe1a2de" providerId="ADAL" clId="{72B53D6E-04C6-4B60-A230-37A24844CE23}" dt="2022-04-04T17:58:59.615" v="3406" actId="26606"/>
          <ac:spMkLst>
            <pc:docMk/>
            <pc:sldMk cId="3280923008" sldId="276"/>
            <ac:spMk id="44" creationId="{9257916F-271C-4D56-AEDE-0309D1746F14}"/>
          </ac:spMkLst>
        </pc:spChg>
        <pc:spChg chg="add">
          <ac:chgData name="Parrish, Kate (She/Her)" userId="f72f02b3-d77b-403b-afbb-82fedfe1a2de" providerId="ADAL" clId="{72B53D6E-04C6-4B60-A230-37A24844CE23}" dt="2022-04-04T17:58:59.615" v="3406" actId="26606"/>
          <ac:spMkLst>
            <pc:docMk/>
            <pc:sldMk cId="3280923008" sldId="276"/>
            <ac:spMk id="46" creationId="{EC75C176-BB0F-4087-B339-FC37356C0B34}"/>
          </ac:spMkLst>
        </pc:spChg>
        <pc:spChg chg="add">
          <ac:chgData name="Parrish, Kate (She/Her)" userId="f72f02b3-d77b-403b-afbb-82fedfe1a2de" providerId="ADAL" clId="{72B53D6E-04C6-4B60-A230-37A24844CE23}" dt="2022-04-04T17:58:59.615" v="3406" actId="26606"/>
          <ac:spMkLst>
            <pc:docMk/>
            <pc:sldMk cId="3280923008" sldId="276"/>
            <ac:spMk id="48" creationId="{E64BD7DF-F4BB-427F-B4F6-6DC83A59AA0F}"/>
          </ac:spMkLst>
        </pc:spChg>
        <pc:picChg chg="add mod">
          <ac:chgData name="Parrish, Kate (She/Her)" userId="f72f02b3-d77b-403b-afbb-82fedfe1a2de" providerId="ADAL" clId="{72B53D6E-04C6-4B60-A230-37A24844CE23}" dt="2022-04-04T17:52:00.476" v="3357" actId="26606"/>
          <ac:picMkLst>
            <pc:docMk/>
            <pc:sldMk cId="3280923008" sldId="276"/>
            <ac:picMk id="6" creationId="{C07627FA-4531-4374-8944-1FA605428D98}"/>
          </ac:picMkLst>
        </pc:picChg>
      </pc:sldChg>
      <pc:sldChg chg="addSp delSp modSp new mod ord setBg modClrScheme setClrOvrMap chgLayout modNotesTx">
        <pc:chgData name="Parrish, Kate (She/Her)" userId="f72f02b3-d77b-403b-afbb-82fedfe1a2de" providerId="ADAL" clId="{72B53D6E-04C6-4B60-A230-37A24844CE23}" dt="2022-04-04T17:37:37.959" v="3304" actId="20577"/>
        <pc:sldMkLst>
          <pc:docMk/>
          <pc:sldMk cId="1593277074" sldId="277"/>
        </pc:sldMkLst>
        <pc:spChg chg="mod ord">
          <ac:chgData name="Parrish, Kate (She/Her)" userId="f72f02b3-d77b-403b-afbb-82fedfe1a2de" providerId="ADAL" clId="{72B53D6E-04C6-4B60-A230-37A24844CE23}" dt="2022-04-04T15:58:11.673" v="2768" actId="20577"/>
          <ac:spMkLst>
            <pc:docMk/>
            <pc:sldMk cId="1593277074" sldId="277"/>
            <ac:spMk id="2" creationId="{20C6A4FE-F76D-4BA9-9C2C-207836972199}"/>
          </ac:spMkLst>
        </pc:spChg>
        <pc:spChg chg="del">
          <ac:chgData name="Parrish, Kate (She/Her)" userId="f72f02b3-d77b-403b-afbb-82fedfe1a2de" providerId="ADAL" clId="{72B53D6E-04C6-4B60-A230-37A24844CE23}" dt="2022-04-04T14:31:12.213" v="1345" actId="478"/>
          <ac:spMkLst>
            <pc:docMk/>
            <pc:sldMk cId="1593277074" sldId="277"/>
            <ac:spMk id="3" creationId="{6D53BF0C-8D70-4B1F-AC81-6D989FCCD10A}"/>
          </ac:spMkLst>
        </pc:spChg>
        <pc:spChg chg="del">
          <ac:chgData name="Parrish, Kate (She/Her)" userId="f72f02b3-d77b-403b-afbb-82fedfe1a2de" providerId="ADAL" clId="{72B53D6E-04C6-4B60-A230-37A24844CE23}" dt="2022-04-04T14:31:17.045" v="1346" actId="478"/>
          <ac:spMkLst>
            <pc:docMk/>
            <pc:sldMk cId="1593277074" sldId="277"/>
            <ac:spMk id="4" creationId="{87CF2931-3E4F-4E9D-9A7D-AB2856E82397}"/>
          </ac:spMkLst>
        </pc:spChg>
        <pc:spChg chg="add del mod ord">
          <ac:chgData name="Parrish, Kate (She/Her)" userId="f72f02b3-d77b-403b-afbb-82fedfe1a2de" providerId="ADAL" clId="{72B53D6E-04C6-4B60-A230-37A24844CE23}" dt="2022-04-04T15:26:02.697" v="1352" actId="26606"/>
          <ac:spMkLst>
            <pc:docMk/>
            <pc:sldMk cId="1593277074" sldId="277"/>
            <ac:spMk id="5" creationId="{54402031-24DA-4BD5-82AD-EEEE973BEB0F}"/>
          </ac:spMkLst>
        </pc:spChg>
        <pc:spChg chg="add del">
          <ac:chgData name="Parrish, Kate (She/Her)" userId="f72f02b3-d77b-403b-afbb-82fedfe1a2de" providerId="ADAL" clId="{72B53D6E-04C6-4B60-A230-37A24844CE23}" dt="2022-04-04T15:39:12.340" v="2212" actId="26606"/>
          <ac:spMkLst>
            <pc:docMk/>
            <pc:sldMk cId="1593277074" sldId="277"/>
            <ac:spMk id="10" creationId="{9B6B47BF-F3D0-4678-9B20-DA45E1BCAD6C}"/>
          </ac:spMkLst>
        </pc:spChg>
        <pc:spChg chg="add del">
          <ac:chgData name="Parrish, Kate (She/Her)" userId="f72f02b3-d77b-403b-afbb-82fedfe1a2de" providerId="ADAL" clId="{72B53D6E-04C6-4B60-A230-37A24844CE23}" dt="2022-04-04T14:31:48.282" v="1349" actId="26606"/>
          <ac:spMkLst>
            <pc:docMk/>
            <pc:sldMk cId="1593277074" sldId="277"/>
            <ac:spMk id="11" creationId="{6BFF1E8A-3E3F-4A67-97F8-32C8D4123807}"/>
          </ac:spMkLst>
        </pc:spChg>
        <pc:spChg chg="add del">
          <ac:chgData name="Parrish, Kate (She/Her)" userId="f72f02b3-d77b-403b-afbb-82fedfe1a2de" providerId="ADAL" clId="{72B53D6E-04C6-4B60-A230-37A24844CE23}" dt="2022-04-04T15:39:12.340" v="2212" actId="26606"/>
          <ac:spMkLst>
            <pc:docMk/>
            <pc:sldMk cId="1593277074" sldId="277"/>
            <ac:spMk id="12" creationId="{19334917-3673-4EF2-BA7C-CC83AEEEAE37}"/>
          </ac:spMkLst>
        </pc:spChg>
        <pc:spChg chg="add del">
          <ac:chgData name="Parrish, Kate (She/Her)" userId="f72f02b3-d77b-403b-afbb-82fedfe1a2de" providerId="ADAL" clId="{72B53D6E-04C6-4B60-A230-37A24844CE23}" dt="2022-04-04T14:31:48.282" v="1349" actId="26606"/>
          <ac:spMkLst>
            <pc:docMk/>
            <pc:sldMk cId="1593277074" sldId="277"/>
            <ac:spMk id="13" creationId="{D0BBA9C7-5B8B-474E-9392-E742C78ED5D2}"/>
          </ac:spMkLst>
        </pc:spChg>
        <pc:spChg chg="add del">
          <ac:chgData name="Parrish, Kate (She/Her)" userId="f72f02b3-d77b-403b-afbb-82fedfe1a2de" providerId="ADAL" clId="{72B53D6E-04C6-4B60-A230-37A24844CE23}" dt="2022-04-04T15:39:12.340" v="2212" actId="26606"/>
          <ac:spMkLst>
            <pc:docMk/>
            <pc:sldMk cId="1593277074" sldId="277"/>
            <ac:spMk id="14" creationId="{E1589AE1-C0FC-4B66-9C0D-9EB92F40F440}"/>
          </ac:spMkLst>
        </pc:spChg>
        <pc:spChg chg="add del">
          <ac:chgData name="Parrish, Kate (She/Her)" userId="f72f02b3-d77b-403b-afbb-82fedfe1a2de" providerId="ADAL" clId="{72B53D6E-04C6-4B60-A230-37A24844CE23}" dt="2022-04-04T14:31:48.282" v="1349" actId="26606"/>
          <ac:spMkLst>
            <pc:docMk/>
            <pc:sldMk cId="1593277074" sldId="277"/>
            <ac:spMk id="15" creationId="{1D52F3B2-AFE1-41E8-9E34-D2B02A65826D}"/>
          </ac:spMkLst>
        </pc:spChg>
        <pc:spChg chg="add del">
          <ac:chgData name="Parrish, Kate (She/Her)" userId="f72f02b3-d77b-403b-afbb-82fedfe1a2de" providerId="ADAL" clId="{72B53D6E-04C6-4B60-A230-37A24844CE23}" dt="2022-04-04T14:31:48.282" v="1349" actId="26606"/>
          <ac:spMkLst>
            <pc:docMk/>
            <pc:sldMk cId="1593277074" sldId="277"/>
            <ac:spMk id="17" creationId="{7A8E2F28-54A2-432C-AAF7-7154C3D579CE}"/>
          </ac:spMkLst>
        </pc:spChg>
        <pc:spChg chg="add del">
          <ac:chgData name="Parrish, Kate (She/Her)" userId="f72f02b3-d77b-403b-afbb-82fedfe1a2de" providerId="ADAL" clId="{72B53D6E-04C6-4B60-A230-37A24844CE23}" dt="2022-04-04T14:31:48.282" v="1349" actId="26606"/>
          <ac:spMkLst>
            <pc:docMk/>
            <pc:sldMk cId="1593277074" sldId="277"/>
            <ac:spMk id="19" creationId="{6B695AA2-4B70-477F-AF90-536B720A1343}"/>
          </ac:spMkLst>
        </pc:spChg>
        <pc:spChg chg="add del">
          <ac:chgData name="Parrish, Kate (She/Her)" userId="f72f02b3-d77b-403b-afbb-82fedfe1a2de" providerId="ADAL" clId="{72B53D6E-04C6-4B60-A230-37A24844CE23}" dt="2022-04-04T15:26:02.681" v="1351" actId="26606"/>
          <ac:spMkLst>
            <pc:docMk/>
            <pc:sldMk cId="1593277074" sldId="277"/>
            <ac:spMk id="21" creationId="{9822E561-F97C-4CBB-A9A6-A6BF6317BC84}"/>
          </ac:spMkLst>
        </pc:spChg>
        <pc:spChg chg="add del">
          <ac:chgData name="Parrish, Kate (She/Her)" userId="f72f02b3-d77b-403b-afbb-82fedfe1a2de" providerId="ADAL" clId="{72B53D6E-04C6-4B60-A230-37A24844CE23}" dt="2022-04-04T15:26:02.681" v="1351" actId="26606"/>
          <ac:spMkLst>
            <pc:docMk/>
            <pc:sldMk cId="1593277074" sldId="277"/>
            <ac:spMk id="22" creationId="{E8BED655-2EC5-4704-ADD4-A91564533138}"/>
          </ac:spMkLst>
        </pc:spChg>
        <pc:spChg chg="add del">
          <ac:chgData name="Parrish, Kate (She/Her)" userId="f72f02b3-d77b-403b-afbb-82fedfe1a2de" providerId="ADAL" clId="{72B53D6E-04C6-4B60-A230-37A24844CE23}" dt="2022-04-04T15:26:02.681" v="1351" actId="26606"/>
          <ac:spMkLst>
            <pc:docMk/>
            <pc:sldMk cId="1593277074" sldId="277"/>
            <ac:spMk id="23" creationId="{B01B0E58-A5C8-4CDA-A2E0-35DF94E59857}"/>
          </ac:spMkLst>
        </pc:spChg>
        <pc:spChg chg="add del">
          <ac:chgData name="Parrish, Kate (She/Her)" userId="f72f02b3-d77b-403b-afbb-82fedfe1a2de" providerId="ADAL" clId="{72B53D6E-04C6-4B60-A230-37A24844CE23}" dt="2022-04-04T15:26:02.681" v="1351" actId="26606"/>
          <ac:spMkLst>
            <pc:docMk/>
            <pc:sldMk cId="1593277074" sldId="277"/>
            <ac:spMk id="24" creationId="{CBA419E7-4B43-4FA7-846D-76D394A32F0C}"/>
          </ac:spMkLst>
        </pc:spChg>
        <pc:spChg chg="add del">
          <ac:chgData name="Parrish, Kate (She/Her)" userId="f72f02b3-d77b-403b-afbb-82fedfe1a2de" providerId="ADAL" clId="{72B53D6E-04C6-4B60-A230-37A24844CE23}" dt="2022-04-04T15:26:02.681" v="1351" actId="26606"/>
          <ac:spMkLst>
            <pc:docMk/>
            <pc:sldMk cId="1593277074" sldId="277"/>
            <ac:spMk id="25" creationId="{F7D34090-8F5C-4A49-8452-7328D66324D1}"/>
          </ac:spMkLst>
        </pc:spChg>
        <pc:spChg chg="add del">
          <ac:chgData name="Parrish, Kate (She/Her)" userId="f72f02b3-d77b-403b-afbb-82fedfe1a2de" providerId="ADAL" clId="{72B53D6E-04C6-4B60-A230-37A24844CE23}" dt="2022-04-04T15:26:02.681" v="1351" actId="26606"/>
          <ac:spMkLst>
            <pc:docMk/>
            <pc:sldMk cId="1593277074" sldId="277"/>
            <ac:spMk id="26" creationId="{1B55B7B2-03F9-46F2-AE7C-2AC5156F40D3}"/>
          </ac:spMkLst>
        </pc:spChg>
        <pc:spChg chg="add del">
          <ac:chgData name="Parrish, Kate (She/Her)" userId="f72f02b3-d77b-403b-afbb-82fedfe1a2de" providerId="ADAL" clId="{72B53D6E-04C6-4B60-A230-37A24844CE23}" dt="2022-04-04T15:26:02.681" v="1351" actId="26606"/>
          <ac:spMkLst>
            <pc:docMk/>
            <pc:sldMk cId="1593277074" sldId="277"/>
            <ac:spMk id="27" creationId="{E08D4B6A-8113-4DFB-B82E-B60CAC8E0A50}"/>
          </ac:spMkLst>
        </pc:spChg>
        <pc:spChg chg="add del mod">
          <ac:chgData name="Parrish, Kate (She/Her)" userId="f72f02b3-d77b-403b-afbb-82fedfe1a2de" providerId="ADAL" clId="{72B53D6E-04C6-4B60-A230-37A24844CE23}" dt="2022-04-04T15:39:12.340" v="2212" actId="26606"/>
          <ac:spMkLst>
            <pc:docMk/>
            <pc:sldMk cId="1593277074" sldId="277"/>
            <ac:spMk id="30" creationId="{54402031-24DA-4BD5-82AD-EEEE973BEB0F}"/>
          </ac:spMkLst>
        </pc:spChg>
        <pc:spChg chg="add del">
          <ac:chgData name="Parrish, Kate (She/Her)" userId="f72f02b3-d77b-403b-afbb-82fedfe1a2de" providerId="ADAL" clId="{72B53D6E-04C6-4B60-A230-37A24844CE23}" dt="2022-04-04T15:39:12.316" v="2211" actId="26606"/>
          <ac:spMkLst>
            <pc:docMk/>
            <pc:sldMk cId="1593277074" sldId="277"/>
            <ac:spMk id="35" creationId="{8D1F1056-9A78-4FBC-9404-54512B6B5852}"/>
          </ac:spMkLst>
        </pc:spChg>
        <pc:spChg chg="add del">
          <ac:chgData name="Parrish, Kate (She/Her)" userId="f72f02b3-d77b-403b-afbb-82fedfe1a2de" providerId="ADAL" clId="{72B53D6E-04C6-4B60-A230-37A24844CE23}" dt="2022-04-04T15:39:06.643" v="2209" actId="26606"/>
          <ac:spMkLst>
            <pc:docMk/>
            <pc:sldMk cId="1593277074" sldId="277"/>
            <ac:spMk id="36" creationId="{A3B89715-0C08-460F-B428-54CD79978851}"/>
          </ac:spMkLst>
        </pc:spChg>
        <pc:spChg chg="add del">
          <ac:chgData name="Parrish, Kate (She/Her)" userId="f72f02b3-d77b-403b-afbb-82fedfe1a2de" providerId="ADAL" clId="{72B53D6E-04C6-4B60-A230-37A24844CE23}" dt="2022-04-04T15:39:12.316" v="2211" actId="26606"/>
          <ac:spMkLst>
            <pc:docMk/>
            <pc:sldMk cId="1593277074" sldId="277"/>
            <ac:spMk id="37" creationId="{9659E4B7-86DE-4B00-A707-DD85CE5DB356}"/>
          </ac:spMkLst>
        </pc:spChg>
        <pc:spChg chg="add del">
          <ac:chgData name="Parrish, Kate (She/Her)" userId="f72f02b3-d77b-403b-afbb-82fedfe1a2de" providerId="ADAL" clId="{72B53D6E-04C6-4B60-A230-37A24844CE23}" dt="2022-04-04T15:39:06.643" v="2209" actId="26606"/>
          <ac:spMkLst>
            <pc:docMk/>
            <pc:sldMk cId="1593277074" sldId="277"/>
            <ac:spMk id="38" creationId="{7937B2BA-7A3F-4338-9F35-A23EE736762E}"/>
          </ac:spMkLst>
        </pc:spChg>
        <pc:spChg chg="add del">
          <ac:chgData name="Parrish, Kate (She/Her)" userId="f72f02b3-d77b-403b-afbb-82fedfe1a2de" providerId="ADAL" clId="{72B53D6E-04C6-4B60-A230-37A24844CE23}" dt="2022-04-04T15:39:06.643" v="2209" actId="26606"/>
          <ac:spMkLst>
            <pc:docMk/>
            <pc:sldMk cId="1593277074" sldId="277"/>
            <ac:spMk id="40" creationId="{F677D424-9960-4ACA-BCD2-505B987C4043}"/>
          </ac:spMkLst>
        </pc:spChg>
        <pc:spChg chg="add del">
          <ac:chgData name="Parrish, Kate (She/Her)" userId="f72f02b3-d77b-403b-afbb-82fedfe1a2de" providerId="ADAL" clId="{72B53D6E-04C6-4B60-A230-37A24844CE23}" dt="2022-04-04T15:39:06.643" v="2209" actId="26606"/>
          <ac:spMkLst>
            <pc:docMk/>
            <pc:sldMk cId="1593277074" sldId="277"/>
            <ac:spMk id="42" creationId="{534247F3-70BF-4860-A663-2ECA100F9E48}"/>
          </ac:spMkLst>
        </pc:spChg>
        <pc:spChg chg="add del">
          <ac:chgData name="Parrish, Kate (She/Her)" userId="f72f02b3-d77b-403b-afbb-82fedfe1a2de" providerId="ADAL" clId="{72B53D6E-04C6-4B60-A230-37A24844CE23}" dt="2022-04-04T15:39:06.643" v="2209" actId="26606"/>
          <ac:spMkLst>
            <pc:docMk/>
            <pc:sldMk cId="1593277074" sldId="277"/>
            <ac:spMk id="44" creationId="{E81D5223-6DF2-4751-8B5D-D37B5D98A550}"/>
          </ac:spMkLst>
        </pc:spChg>
        <pc:spChg chg="add del">
          <ac:chgData name="Parrish, Kate (She/Her)" userId="f72f02b3-d77b-403b-afbb-82fedfe1a2de" providerId="ADAL" clId="{72B53D6E-04C6-4B60-A230-37A24844CE23}" dt="2022-04-04T15:39:12.316" v="2211" actId="26606"/>
          <ac:spMkLst>
            <pc:docMk/>
            <pc:sldMk cId="1593277074" sldId="277"/>
            <ac:spMk id="46" creationId="{54402031-24DA-4BD5-82AD-EEEE973BEB0F}"/>
          </ac:spMkLst>
        </pc:spChg>
        <pc:spChg chg="add">
          <ac:chgData name="Parrish, Kate (She/Her)" userId="f72f02b3-d77b-403b-afbb-82fedfe1a2de" providerId="ADAL" clId="{72B53D6E-04C6-4B60-A230-37A24844CE23}" dt="2022-04-04T15:39:12.340" v="2212" actId="26606"/>
          <ac:spMkLst>
            <pc:docMk/>
            <pc:sldMk cId="1593277074" sldId="277"/>
            <ac:spMk id="48" creationId="{A3B89715-0C08-460F-B428-54CD79978851}"/>
          </ac:spMkLst>
        </pc:spChg>
        <pc:spChg chg="add">
          <ac:chgData name="Parrish, Kate (She/Her)" userId="f72f02b3-d77b-403b-afbb-82fedfe1a2de" providerId="ADAL" clId="{72B53D6E-04C6-4B60-A230-37A24844CE23}" dt="2022-04-04T15:39:12.340" v="2212" actId="26606"/>
          <ac:spMkLst>
            <pc:docMk/>
            <pc:sldMk cId="1593277074" sldId="277"/>
            <ac:spMk id="49" creationId="{7937B2BA-7A3F-4338-9F35-A23EE736762E}"/>
          </ac:spMkLst>
        </pc:spChg>
        <pc:spChg chg="add">
          <ac:chgData name="Parrish, Kate (She/Her)" userId="f72f02b3-d77b-403b-afbb-82fedfe1a2de" providerId="ADAL" clId="{72B53D6E-04C6-4B60-A230-37A24844CE23}" dt="2022-04-04T15:39:12.340" v="2212" actId="26606"/>
          <ac:spMkLst>
            <pc:docMk/>
            <pc:sldMk cId="1593277074" sldId="277"/>
            <ac:spMk id="50" creationId="{F677D424-9960-4ACA-BCD2-505B987C4043}"/>
          </ac:spMkLst>
        </pc:spChg>
        <pc:spChg chg="add">
          <ac:chgData name="Parrish, Kate (She/Her)" userId="f72f02b3-d77b-403b-afbb-82fedfe1a2de" providerId="ADAL" clId="{72B53D6E-04C6-4B60-A230-37A24844CE23}" dt="2022-04-04T15:39:12.340" v="2212" actId="26606"/>
          <ac:spMkLst>
            <pc:docMk/>
            <pc:sldMk cId="1593277074" sldId="277"/>
            <ac:spMk id="51" creationId="{534247F3-70BF-4860-A663-2ECA100F9E48}"/>
          </ac:spMkLst>
        </pc:spChg>
        <pc:spChg chg="add">
          <ac:chgData name="Parrish, Kate (She/Her)" userId="f72f02b3-d77b-403b-afbb-82fedfe1a2de" providerId="ADAL" clId="{72B53D6E-04C6-4B60-A230-37A24844CE23}" dt="2022-04-04T15:39:12.340" v="2212" actId="26606"/>
          <ac:spMkLst>
            <pc:docMk/>
            <pc:sldMk cId="1593277074" sldId="277"/>
            <ac:spMk id="52" creationId="{E81D5223-6DF2-4751-8B5D-D37B5D98A550}"/>
          </ac:spMkLst>
        </pc:spChg>
        <pc:graphicFrameChg chg="add del">
          <ac:chgData name="Parrish, Kate (She/Her)" userId="f72f02b3-d77b-403b-afbb-82fedfe1a2de" providerId="ADAL" clId="{72B53D6E-04C6-4B60-A230-37A24844CE23}" dt="2022-04-04T15:39:06.643" v="2209" actId="26606"/>
          <ac:graphicFrameMkLst>
            <pc:docMk/>
            <pc:sldMk cId="1593277074" sldId="277"/>
            <ac:graphicFrameMk id="32" creationId="{9E6AC879-B75F-1B42-44D3-38D16CCED57E}"/>
          </ac:graphicFrameMkLst>
        </pc:graphicFrameChg>
        <pc:graphicFrameChg chg="add mod modGraphic">
          <ac:chgData name="Parrish, Kate (She/Her)" userId="f72f02b3-d77b-403b-afbb-82fedfe1a2de" providerId="ADAL" clId="{72B53D6E-04C6-4B60-A230-37A24844CE23}" dt="2022-04-04T15:40:27.265" v="2220" actId="207"/>
          <ac:graphicFrameMkLst>
            <pc:docMk/>
            <pc:sldMk cId="1593277074" sldId="277"/>
            <ac:graphicFrameMk id="53" creationId="{9E6AC879-B75F-1B42-44D3-38D16CCED57E}"/>
          </ac:graphicFrameMkLst>
        </pc:graphicFrameChg>
        <pc:picChg chg="add del">
          <ac:chgData name="Parrish, Kate (She/Her)" userId="f72f02b3-d77b-403b-afbb-82fedfe1a2de" providerId="ADAL" clId="{72B53D6E-04C6-4B60-A230-37A24844CE23}" dt="2022-04-04T14:31:48.282" v="1349" actId="26606"/>
          <ac:picMkLst>
            <pc:docMk/>
            <pc:sldMk cId="1593277074" sldId="277"/>
            <ac:picMk id="7" creationId="{6ACE7D95-53F7-36C6-934C-DD33F56DE6AB}"/>
          </ac:picMkLst>
        </pc:picChg>
        <pc:picChg chg="add del">
          <ac:chgData name="Parrish, Kate (She/Her)" userId="f72f02b3-d77b-403b-afbb-82fedfe1a2de" providerId="ADAL" clId="{72B53D6E-04C6-4B60-A230-37A24844CE23}" dt="2022-04-04T15:26:02.681" v="1351" actId="26606"/>
          <ac:picMkLst>
            <pc:docMk/>
            <pc:sldMk cId="1593277074" sldId="277"/>
            <ac:picMk id="28" creationId="{0D63FB9D-4C42-10FB-18CF-1272A8D55F26}"/>
          </ac:picMkLst>
        </pc:picChg>
      </pc:sldChg>
      <pc:sldChg chg="del">
        <pc:chgData name="Parrish, Kate (She/Her)" userId="f72f02b3-d77b-403b-afbb-82fedfe1a2de" providerId="ADAL" clId="{72B53D6E-04C6-4B60-A230-37A24844CE23}" dt="2022-03-29T19:24:18.034" v="268" actId="2696"/>
        <pc:sldMkLst>
          <pc:docMk/>
          <pc:sldMk cId="3320556969" sldId="277"/>
        </pc:sldMkLst>
      </pc:sldChg>
      <pc:sldChg chg="modSp new mod ord">
        <pc:chgData name="Parrish, Kate (She/Her)" userId="f72f02b3-d77b-403b-afbb-82fedfe1a2de" providerId="ADAL" clId="{72B53D6E-04C6-4B60-A230-37A24844CE23}" dt="2022-04-04T17:38:41.389" v="3355" actId="20577"/>
        <pc:sldMkLst>
          <pc:docMk/>
          <pc:sldMk cId="2765128087" sldId="278"/>
        </pc:sldMkLst>
        <pc:spChg chg="mod">
          <ac:chgData name="Parrish, Kate (She/Her)" userId="f72f02b3-d77b-403b-afbb-82fedfe1a2de" providerId="ADAL" clId="{72B53D6E-04C6-4B60-A230-37A24844CE23}" dt="2022-04-04T15:45:23.220" v="2386" actId="20577"/>
          <ac:spMkLst>
            <pc:docMk/>
            <pc:sldMk cId="2765128087" sldId="278"/>
            <ac:spMk id="2" creationId="{2B8C9020-669E-4137-BCCC-90A6B5E5F101}"/>
          </ac:spMkLst>
        </pc:spChg>
        <pc:spChg chg="mod">
          <ac:chgData name="Parrish, Kate (She/Her)" userId="f72f02b3-d77b-403b-afbb-82fedfe1a2de" providerId="ADAL" clId="{72B53D6E-04C6-4B60-A230-37A24844CE23}" dt="2022-04-04T17:38:41.389" v="3355" actId="20577"/>
          <ac:spMkLst>
            <pc:docMk/>
            <pc:sldMk cId="2765128087" sldId="278"/>
            <ac:spMk id="3" creationId="{3573CF6F-9AD5-432B-BAA8-F70B6134BB9A}"/>
          </ac:spMkLst>
        </pc:spChg>
      </pc:sldChg>
      <pc:sldMasterChg chg="delSldLayout">
        <pc:chgData name="Parrish, Kate (She/Her)" userId="f72f02b3-d77b-403b-afbb-82fedfe1a2de" providerId="ADAL" clId="{72B53D6E-04C6-4B60-A230-37A24844CE23}" dt="2022-03-29T19:24:18.034" v="268" actId="2696"/>
        <pc:sldMasterMkLst>
          <pc:docMk/>
          <pc:sldMasterMk cId="85167274" sldId="2147483648"/>
        </pc:sldMasterMkLst>
        <pc:sldLayoutChg chg="del">
          <pc:chgData name="Parrish, Kate (She/Her)" userId="f72f02b3-d77b-403b-afbb-82fedfe1a2de" providerId="ADAL" clId="{72B53D6E-04C6-4B60-A230-37A24844CE23}" dt="2022-03-29T19:24:18.034" v="268" actId="2696"/>
          <pc:sldLayoutMkLst>
            <pc:docMk/>
            <pc:sldMasterMk cId="85167274" sldId="2147483648"/>
            <pc:sldLayoutMk cId="2549629547" sldId="2147483660"/>
          </pc:sldLayoutMkLst>
        </pc:sldLayoutChg>
      </pc:sldMasterChg>
    </pc:docChg>
  </pc:docChgLst>
  <pc:docChgLst>
    <pc:chgData name="Parrish, Kate (She/Her)" userId="f72f02b3-d77b-403b-afbb-82fedfe1a2de" providerId="ADAL" clId="{12E8C30F-937B-4324-8E54-8F8838CE8390}"/>
    <pc:docChg chg="undo custSel addSld delSld modSld">
      <pc:chgData name="Parrish, Kate (She/Her)" userId="f72f02b3-d77b-403b-afbb-82fedfe1a2de" providerId="ADAL" clId="{12E8C30F-937B-4324-8E54-8F8838CE8390}" dt="2022-03-03T18:00:09.747" v="101" actId="20577"/>
      <pc:docMkLst>
        <pc:docMk/>
      </pc:docMkLst>
      <pc:sldChg chg="add del">
        <pc:chgData name="Parrish, Kate (She/Her)" userId="f72f02b3-d77b-403b-afbb-82fedfe1a2de" providerId="ADAL" clId="{12E8C30F-937B-4324-8E54-8F8838CE8390}" dt="2022-03-03T17:12:15.019" v="7"/>
        <pc:sldMkLst>
          <pc:docMk/>
          <pc:sldMk cId="863717063" sldId="256"/>
        </pc:sldMkLst>
      </pc:sldChg>
      <pc:sldChg chg="addSp delSp">
        <pc:chgData name="Parrish, Kate (She/Her)" userId="f72f02b3-d77b-403b-afbb-82fedfe1a2de" providerId="ADAL" clId="{12E8C30F-937B-4324-8E54-8F8838CE8390}" dt="2022-03-03T17:36:00.885" v="90"/>
        <pc:sldMkLst>
          <pc:docMk/>
          <pc:sldMk cId="584701843" sldId="269"/>
        </pc:sldMkLst>
        <pc:picChg chg="add del">
          <ac:chgData name="Parrish, Kate (She/Her)" userId="f72f02b3-d77b-403b-afbb-82fedfe1a2de" providerId="ADAL" clId="{12E8C30F-937B-4324-8E54-8F8838CE8390}" dt="2022-03-03T17:35:46.662" v="88"/>
          <ac:picMkLst>
            <pc:docMk/>
            <pc:sldMk cId="584701843" sldId="269"/>
            <ac:picMk id="4" creationId="{C6EB91B5-97C6-4D7E-B769-C01C40A6DCDB}"/>
          </ac:picMkLst>
        </pc:picChg>
        <pc:picChg chg="add del">
          <ac:chgData name="Parrish, Kate (She/Her)" userId="f72f02b3-d77b-403b-afbb-82fedfe1a2de" providerId="ADAL" clId="{12E8C30F-937B-4324-8E54-8F8838CE8390}" dt="2022-03-03T17:36:00.885" v="90"/>
          <ac:picMkLst>
            <pc:docMk/>
            <pc:sldMk cId="584701843" sldId="269"/>
            <ac:picMk id="5" creationId="{CEE2D062-EDB7-401C-8B9C-83D6A78993C4}"/>
          </ac:picMkLst>
        </pc:picChg>
      </pc:sldChg>
      <pc:sldChg chg="modSp mod">
        <pc:chgData name="Parrish, Kate (She/Her)" userId="f72f02b3-d77b-403b-afbb-82fedfe1a2de" providerId="ADAL" clId="{12E8C30F-937B-4324-8E54-8F8838CE8390}" dt="2022-03-03T18:00:09.747" v="101" actId="20577"/>
        <pc:sldMkLst>
          <pc:docMk/>
          <pc:sldMk cId="814163549" sldId="270"/>
        </pc:sldMkLst>
        <pc:spChg chg="mod">
          <ac:chgData name="Parrish, Kate (She/Her)" userId="f72f02b3-d77b-403b-afbb-82fedfe1a2de" providerId="ADAL" clId="{12E8C30F-937B-4324-8E54-8F8838CE8390}" dt="2022-03-03T18:00:09.747" v="101" actId="20577"/>
          <ac:spMkLst>
            <pc:docMk/>
            <pc:sldMk cId="814163549" sldId="270"/>
            <ac:spMk id="2" creationId="{C181C183-9368-46F1-AA3C-4DCA371242BC}"/>
          </ac:spMkLst>
        </pc:spChg>
      </pc:sldChg>
      <pc:sldChg chg="modSp mod">
        <pc:chgData name="Parrish, Kate (She/Her)" userId="f72f02b3-d77b-403b-afbb-82fedfe1a2de" providerId="ADAL" clId="{12E8C30F-937B-4324-8E54-8F8838CE8390}" dt="2022-03-03T17:59:11.598" v="93" actId="20577"/>
        <pc:sldMkLst>
          <pc:docMk/>
          <pc:sldMk cId="1129511235" sldId="273"/>
        </pc:sldMkLst>
        <pc:spChg chg="mod">
          <ac:chgData name="Parrish, Kate (She/Her)" userId="f72f02b3-d77b-403b-afbb-82fedfe1a2de" providerId="ADAL" clId="{12E8C30F-937B-4324-8E54-8F8838CE8390}" dt="2022-03-03T17:59:11.598" v="93" actId="20577"/>
          <ac:spMkLst>
            <pc:docMk/>
            <pc:sldMk cId="1129511235" sldId="273"/>
            <ac:spMk id="2" creationId="{33D121A6-AEBF-4AF7-B614-008F704018D9}"/>
          </ac:spMkLst>
        </pc:spChg>
      </pc:sldChg>
      <pc:sldChg chg="addSp delSp add del setBg delDesignElem">
        <pc:chgData name="Parrish, Kate (She/Her)" userId="f72f02b3-d77b-403b-afbb-82fedfe1a2de" providerId="ADAL" clId="{12E8C30F-937B-4324-8E54-8F8838CE8390}" dt="2022-03-03T17:12:14.186" v="6"/>
        <pc:sldMkLst>
          <pc:docMk/>
          <pc:sldMk cId="2090302793" sldId="277"/>
        </pc:sldMkLst>
        <pc:spChg chg="add del">
          <ac:chgData name="Parrish, Kate (She/Her)" userId="f72f02b3-d77b-403b-afbb-82fedfe1a2de" providerId="ADAL" clId="{12E8C30F-937B-4324-8E54-8F8838CE8390}" dt="2022-03-03T17:12:14.186" v="6"/>
          <ac:spMkLst>
            <pc:docMk/>
            <pc:sldMk cId="2090302793" sldId="277"/>
            <ac:spMk id="9" creationId="{6B695AA2-4B70-477F-AF90-536B720A1343}"/>
          </ac:spMkLst>
        </pc:spChg>
      </pc:sldChg>
      <pc:sldChg chg="addSp delSp add del setBg delDesignElem">
        <pc:chgData name="Parrish, Kate (She/Her)" userId="f72f02b3-d77b-403b-afbb-82fedfe1a2de" providerId="ADAL" clId="{12E8C30F-937B-4324-8E54-8F8838CE8390}" dt="2022-03-03T17:11:48.232" v="3"/>
        <pc:sldMkLst>
          <pc:docMk/>
          <pc:sldMk cId="2554833240" sldId="277"/>
        </pc:sldMkLst>
        <pc:spChg chg="add del">
          <ac:chgData name="Parrish, Kate (She/Her)" userId="f72f02b3-d77b-403b-afbb-82fedfe1a2de" providerId="ADAL" clId="{12E8C30F-937B-4324-8E54-8F8838CE8390}" dt="2022-03-03T17:11:48.232" v="3"/>
          <ac:spMkLst>
            <pc:docMk/>
            <pc:sldMk cId="2554833240" sldId="277"/>
            <ac:spMk id="9" creationId="{6B695AA2-4B70-477F-AF90-536B720A1343}"/>
          </ac:spMkLst>
        </pc:spChg>
      </pc:sldChg>
      <pc:sldChg chg="add del">
        <pc:chgData name="Parrish, Kate (She/Her)" userId="f72f02b3-d77b-403b-afbb-82fedfe1a2de" providerId="ADAL" clId="{12E8C30F-937B-4324-8E54-8F8838CE8390}" dt="2022-03-03T17:59:26.274" v="94"/>
        <pc:sldMkLst>
          <pc:docMk/>
          <pc:sldMk cId="3320556969"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5712A-922E-4128-A475-1ED5AEE05C3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A0F3F48-07E1-4362-82E8-8D2C8E36BE89}">
      <dgm:prSet/>
      <dgm:spPr/>
      <dgm:t>
        <a:bodyPr/>
        <a:lstStyle/>
        <a:p>
          <a:r>
            <a:rPr lang="en-US" b="1" dirty="0">
              <a:solidFill>
                <a:schemeClr val="bg1"/>
              </a:solidFill>
            </a:rPr>
            <a:t>Does this consumer receive SSI or SSDI? </a:t>
          </a:r>
          <a:endParaRPr lang="en-US" dirty="0">
            <a:solidFill>
              <a:schemeClr val="bg1"/>
            </a:solidFill>
          </a:endParaRPr>
        </a:p>
      </dgm:t>
    </dgm:pt>
    <dgm:pt modelId="{7A3554BB-DAFD-4FF7-B1EE-20908404A9C7}" type="parTrans" cxnId="{9CC9C0DA-0CD7-46C9-BCEE-E9AE44C85AC5}">
      <dgm:prSet/>
      <dgm:spPr/>
      <dgm:t>
        <a:bodyPr/>
        <a:lstStyle/>
        <a:p>
          <a:endParaRPr lang="en-US"/>
        </a:p>
      </dgm:t>
    </dgm:pt>
    <dgm:pt modelId="{AD96619D-838F-4771-BBB6-B4623887F0FB}" type="sibTrans" cxnId="{9CC9C0DA-0CD7-46C9-BCEE-E9AE44C85AC5}">
      <dgm:prSet/>
      <dgm:spPr/>
      <dgm:t>
        <a:bodyPr/>
        <a:lstStyle/>
        <a:p>
          <a:endParaRPr lang="en-US"/>
        </a:p>
      </dgm:t>
    </dgm:pt>
    <dgm:pt modelId="{FFC549E0-3767-4D8E-9A62-C9EFBBCAF5D3}">
      <dgm:prSet/>
      <dgm:spPr/>
      <dgm:t>
        <a:bodyPr/>
        <a:lstStyle/>
        <a:p>
          <a:r>
            <a:rPr lang="en-US" b="1" dirty="0">
              <a:solidFill>
                <a:schemeClr val="bg1"/>
              </a:solidFill>
            </a:rPr>
            <a:t>If the consumer receives SSI/SSDI, have they been referred to the Work Incentives Counselor for counseling around their benefits? </a:t>
          </a:r>
          <a:endParaRPr lang="en-US" dirty="0">
            <a:solidFill>
              <a:schemeClr val="bg1"/>
            </a:solidFill>
          </a:endParaRPr>
        </a:p>
      </dgm:t>
    </dgm:pt>
    <dgm:pt modelId="{EA18D74B-EC55-4A20-A0A0-C942FDC13465}" type="parTrans" cxnId="{6600C07F-A183-4B5C-A50F-E9955C1248E8}">
      <dgm:prSet/>
      <dgm:spPr/>
      <dgm:t>
        <a:bodyPr/>
        <a:lstStyle/>
        <a:p>
          <a:endParaRPr lang="en-US"/>
        </a:p>
      </dgm:t>
    </dgm:pt>
    <dgm:pt modelId="{0CB14191-E1DB-40A8-9A6F-1C9CB9860FF1}" type="sibTrans" cxnId="{6600C07F-A183-4B5C-A50F-E9955C1248E8}">
      <dgm:prSet/>
      <dgm:spPr/>
      <dgm:t>
        <a:bodyPr/>
        <a:lstStyle/>
        <a:p>
          <a:endParaRPr lang="en-US"/>
        </a:p>
      </dgm:t>
    </dgm:pt>
    <dgm:pt modelId="{8A8FFE63-7A2A-43E3-8D56-86433B05ACE5}">
      <dgm:prSet/>
      <dgm:spPr/>
      <dgm:t>
        <a:bodyPr/>
        <a:lstStyle/>
        <a:p>
          <a:r>
            <a:rPr lang="en-US" b="1" dirty="0">
              <a:solidFill>
                <a:schemeClr val="bg1"/>
              </a:solidFill>
            </a:rPr>
            <a:t>If a referral was made to the WIC, did the WIC provide the consumer with counseling specific to their BPQY?</a:t>
          </a:r>
          <a:endParaRPr lang="en-US" dirty="0">
            <a:solidFill>
              <a:schemeClr val="bg1"/>
            </a:solidFill>
          </a:endParaRPr>
        </a:p>
      </dgm:t>
    </dgm:pt>
    <dgm:pt modelId="{B1115124-0B6F-4451-A4F3-6CC4F3E95549}" type="parTrans" cxnId="{517EDDE1-6CA0-45F8-AE9C-64953D68120A}">
      <dgm:prSet/>
      <dgm:spPr/>
      <dgm:t>
        <a:bodyPr/>
        <a:lstStyle/>
        <a:p>
          <a:endParaRPr lang="en-US"/>
        </a:p>
      </dgm:t>
    </dgm:pt>
    <dgm:pt modelId="{10A36C55-3402-41A2-8B4B-1FC4B89955A5}" type="sibTrans" cxnId="{517EDDE1-6CA0-45F8-AE9C-64953D68120A}">
      <dgm:prSet/>
      <dgm:spPr/>
      <dgm:t>
        <a:bodyPr/>
        <a:lstStyle/>
        <a:p>
          <a:endParaRPr lang="en-US"/>
        </a:p>
      </dgm:t>
    </dgm:pt>
    <dgm:pt modelId="{8F3D1AC7-7D5B-4568-87DE-CB8707C2FFBE}">
      <dgm:prSet/>
      <dgm:spPr/>
      <dgm:t>
        <a:bodyPr/>
        <a:lstStyle/>
        <a:p>
          <a:r>
            <a:rPr lang="en-US" b="1" dirty="0">
              <a:solidFill>
                <a:schemeClr val="bg1"/>
              </a:solidFill>
            </a:rPr>
            <a:t>Was the consumer already employed when they applied for VR Services? </a:t>
          </a:r>
          <a:endParaRPr lang="en-US" dirty="0">
            <a:solidFill>
              <a:schemeClr val="bg1"/>
            </a:solidFill>
          </a:endParaRPr>
        </a:p>
      </dgm:t>
    </dgm:pt>
    <dgm:pt modelId="{5E2AE068-3F99-4C5B-BD86-6A507559F0BE}" type="parTrans" cxnId="{DA1E1FA2-C077-4B0F-823F-49C7915D3F3B}">
      <dgm:prSet/>
      <dgm:spPr/>
      <dgm:t>
        <a:bodyPr/>
        <a:lstStyle/>
        <a:p>
          <a:endParaRPr lang="en-US"/>
        </a:p>
      </dgm:t>
    </dgm:pt>
    <dgm:pt modelId="{BACEFFBB-ADAC-4D72-AC6A-34A9E096F48C}" type="sibTrans" cxnId="{DA1E1FA2-C077-4B0F-823F-49C7915D3F3B}">
      <dgm:prSet/>
      <dgm:spPr/>
      <dgm:t>
        <a:bodyPr/>
        <a:lstStyle/>
        <a:p>
          <a:endParaRPr lang="en-US"/>
        </a:p>
      </dgm:t>
    </dgm:pt>
    <dgm:pt modelId="{7A65922E-CAEB-469F-A178-97071B1D6F85}">
      <dgm:prSet/>
      <dgm:spPr/>
      <dgm:t>
        <a:bodyPr/>
        <a:lstStyle/>
        <a:p>
          <a:r>
            <a:rPr lang="en-US" b="1" dirty="0">
              <a:solidFill>
                <a:schemeClr val="bg1"/>
              </a:solidFill>
            </a:rPr>
            <a:t>If the consumer was employed when they applied for services, did they receive any services to help them explore other career options or opportunities for career advancement that would help them increase their earnings?  </a:t>
          </a:r>
          <a:endParaRPr lang="en-US" dirty="0">
            <a:solidFill>
              <a:schemeClr val="bg1"/>
            </a:solidFill>
          </a:endParaRPr>
        </a:p>
      </dgm:t>
    </dgm:pt>
    <dgm:pt modelId="{6EFD4580-5D8B-4101-8A13-AC0B50E2E7E0}" type="parTrans" cxnId="{CC8D4383-24E9-4133-B588-E67BAFB23B8D}">
      <dgm:prSet/>
      <dgm:spPr/>
      <dgm:t>
        <a:bodyPr/>
        <a:lstStyle/>
        <a:p>
          <a:endParaRPr lang="en-US"/>
        </a:p>
      </dgm:t>
    </dgm:pt>
    <dgm:pt modelId="{2541E045-E62C-4634-AD02-C21CA4E2C8FD}" type="sibTrans" cxnId="{CC8D4383-24E9-4133-B588-E67BAFB23B8D}">
      <dgm:prSet/>
      <dgm:spPr/>
      <dgm:t>
        <a:bodyPr/>
        <a:lstStyle/>
        <a:p>
          <a:endParaRPr lang="en-US"/>
        </a:p>
      </dgm:t>
    </dgm:pt>
    <dgm:pt modelId="{18DD6DB6-315C-4042-811F-5E4FAF22870E}" type="pres">
      <dgm:prSet presAssocID="{4035712A-922E-4128-A475-1ED5AEE05C3E}" presName="linear" presStyleCnt="0">
        <dgm:presLayoutVars>
          <dgm:animLvl val="lvl"/>
          <dgm:resizeHandles val="exact"/>
        </dgm:presLayoutVars>
      </dgm:prSet>
      <dgm:spPr/>
    </dgm:pt>
    <dgm:pt modelId="{6DCF362B-B95D-4CB7-83A3-7BF7D5BEE69F}" type="pres">
      <dgm:prSet presAssocID="{0A0F3F48-07E1-4362-82E8-8D2C8E36BE89}" presName="parentText" presStyleLbl="node1" presStyleIdx="0" presStyleCnt="5">
        <dgm:presLayoutVars>
          <dgm:chMax val="0"/>
          <dgm:bulletEnabled val="1"/>
        </dgm:presLayoutVars>
      </dgm:prSet>
      <dgm:spPr/>
    </dgm:pt>
    <dgm:pt modelId="{BD729A64-8685-422F-9CD9-83227E97D460}" type="pres">
      <dgm:prSet presAssocID="{AD96619D-838F-4771-BBB6-B4623887F0FB}" presName="spacer" presStyleCnt="0"/>
      <dgm:spPr/>
    </dgm:pt>
    <dgm:pt modelId="{58112686-D991-4C7E-9CCE-2F528247C4FA}" type="pres">
      <dgm:prSet presAssocID="{FFC549E0-3767-4D8E-9A62-C9EFBBCAF5D3}" presName="parentText" presStyleLbl="node1" presStyleIdx="1" presStyleCnt="5">
        <dgm:presLayoutVars>
          <dgm:chMax val="0"/>
          <dgm:bulletEnabled val="1"/>
        </dgm:presLayoutVars>
      </dgm:prSet>
      <dgm:spPr/>
    </dgm:pt>
    <dgm:pt modelId="{FB1EEA63-8FBA-43C4-8741-0FAFECB756A8}" type="pres">
      <dgm:prSet presAssocID="{0CB14191-E1DB-40A8-9A6F-1C9CB9860FF1}" presName="spacer" presStyleCnt="0"/>
      <dgm:spPr/>
    </dgm:pt>
    <dgm:pt modelId="{2D0E4AC4-8EB2-4C4F-8857-3940C71D3F0B}" type="pres">
      <dgm:prSet presAssocID="{8A8FFE63-7A2A-43E3-8D56-86433B05ACE5}" presName="parentText" presStyleLbl="node1" presStyleIdx="2" presStyleCnt="5">
        <dgm:presLayoutVars>
          <dgm:chMax val="0"/>
          <dgm:bulletEnabled val="1"/>
        </dgm:presLayoutVars>
      </dgm:prSet>
      <dgm:spPr/>
    </dgm:pt>
    <dgm:pt modelId="{43148CFC-A5A2-45CB-951F-EE374822DC71}" type="pres">
      <dgm:prSet presAssocID="{10A36C55-3402-41A2-8B4B-1FC4B89955A5}" presName="spacer" presStyleCnt="0"/>
      <dgm:spPr/>
    </dgm:pt>
    <dgm:pt modelId="{795ED719-944A-4D72-B673-5F13F3E7E992}" type="pres">
      <dgm:prSet presAssocID="{8F3D1AC7-7D5B-4568-87DE-CB8707C2FFBE}" presName="parentText" presStyleLbl="node1" presStyleIdx="3" presStyleCnt="5">
        <dgm:presLayoutVars>
          <dgm:chMax val="0"/>
          <dgm:bulletEnabled val="1"/>
        </dgm:presLayoutVars>
      </dgm:prSet>
      <dgm:spPr/>
    </dgm:pt>
    <dgm:pt modelId="{C96FB4BA-544B-4FFB-8AB7-28132D374F93}" type="pres">
      <dgm:prSet presAssocID="{BACEFFBB-ADAC-4D72-AC6A-34A9E096F48C}" presName="spacer" presStyleCnt="0"/>
      <dgm:spPr/>
    </dgm:pt>
    <dgm:pt modelId="{6D7C87B0-F429-43FC-BCE6-68FDEC535C40}" type="pres">
      <dgm:prSet presAssocID="{7A65922E-CAEB-469F-A178-97071B1D6F85}" presName="parentText" presStyleLbl="node1" presStyleIdx="4" presStyleCnt="5" custLinFactNeighborY="-13284">
        <dgm:presLayoutVars>
          <dgm:chMax val="0"/>
          <dgm:bulletEnabled val="1"/>
        </dgm:presLayoutVars>
      </dgm:prSet>
      <dgm:spPr/>
    </dgm:pt>
  </dgm:ptLst>
  <dgm:cxnLst>
    <dgm:cxn modelId="{0014DA1C-E1C9-4EC3-A89C-FA5459A748ED}" type="presOf" srcId="{FFC549E0-3767-4D8E-9A62-C9EFBBCAF5D3}" destId="{58112686-D991-4C7E-9CCE-2F528247C4FA}" srcOrd="0" destOrd="0" presId="urn:microsoft.com/office/officeart/2005/8/layout/vList2"/>
    <dgm:cxn modelId="{EE92B231-2C3A-4E54-B140-EBE61BE9E9FB}" type="presOf" srcId="{8A8FFE63-7A2A-43E3-8D56-86433B05ACE5}" destId="{2D0E4AC4-8EB2-4C4F-8857-3940C71D3F0B}" srcOrd="0" destOrd="0" presId="urn:microsoft.com/office/officeart/2005/8/layout/vList2"/>
    <dgm:cxn modelId="{B5321742-AA9B-4109-BD4C-5AD22C3CFD84}" type="presOf" srcId="{0A0F3F48-07E1-4362-82E8-8D2C8E36BE89}" destId="{6DCF362B-B95D-4CB7-83A3-7BF7D5BEE69F}" srcOrd="0" destOrd="0" presId="urn:microsoft.com/office/officeart/2005/8/layout/vList2"/>
    <dgm:cxn modelId="{C02C9F49-1B07-4A87-BBCC-DC76FB33E85C}" type="presOf" srcId="{7A65922E-CAEB-469F-A178-97071B1D6F85}" destId="{6D7C87B0-F429-43FC-BCE6-68FDEC535C40}" srcOrd="0" destOrd="0" presId="urn:microsoft.com/office/officeart/2005/8/layout/vList2"/>
    <dgm:cxn modelId="{8F1B814C-7FB5-49CB-B493-47E1CCBC53E2}" type="presOf" srcId="{8F3D1AC7-7D5B-4568-87DE-CB8707C2FFBE}" destId="{795ED719-944A-4D72-B673-5F13F3E7E992}" srcOrd="0" destOrd="0" presId="urn:microsoft.com/office/officeart/2005/8/layout/vList2"/>
    <dgm:cxn modelId="{6600C07F-A183-4B5C-A50F-E9955C1248E8}" srcId="{4035712A-922E-4128-A475-1ED5AEE05C3E}" destId="{FFC549E0-3767-4D8E-9A62-C9EFBBCAF5D3}" srcOrd="1" destOrd="0" parTransId="{EA18D74B-EC55-4A20-A0A0-C942FDC13465}" sibTransId="{0CB14191-E1DB-40A8-9A6F-1C9CB9860FF1}"/>
    <dgm:cxn modelId="{CC8D4383-24E9-4133-B588-E67BAFB23B8D}" srcId="{4035712A-922E-4128-A475-1ED5AEE05C3E}" destId="{7A65922E-CAEB-469F-A178-97071B1D6F85}" srcOrd="4" destOrd="0" parTransId="{6EFD4580-5D8B-4101-8A13-AC0B50E2E7E0}" sibTransId="{2541E045-E62C-4634-AD02-C21CA4E2C8FD}"/>
    <dgm:cxn modelId="{DA1E1FA2-C077-4B0F-823F-49C7915D3F3B}" srcId="{4035712A-922E-4128-A475-1ED5AEE05C3E}" destId="{8F3D1AC7-7D5B-4568-87DE-CB8707C2FFBE}" srcOrd="3" destOrd="0" parTransId="{5E2AE068-3F99-4C5B-BD86-6A507559F0BE}" sibTransId="{BACEFFBB-ADAC-4D72-AC6A-34A9E096F48C}"/>
    <dgm:cxn modelId="{9CC9C0DA-0CD7-46C9-BCEE-E9AE44C85AC5}" srcId="{4035712A-922E-4128-A475-1ED5AEE05C3E}" destId="{0A0F3F48-07E1-4362-82E8-8D2C8E36BE89}" srcOrd="0" destOrd="0" parTransId="{7A3554BB-DAFD-4FF7-B1EE-20908404A9C7}" sibTransId="{AD96619D-838F-4771-BBB6-B4623887F0FB}"/>
    <dgm:cxn modelId="{517EDDE1-6CA0-45F8-AE9C-64953D68120A}" srcId="{4035712A-922E-4128-A475-1ED5AEE05C3E}" destId="{8A8FFE63-7A2A-43E3-8D56-86433B05ACE5}" srcOrd="2" destOrd="0" parTransId="{B1115124-0B6F-4451-A4F3-6CC4F3E95549}" sibTransId="{10A36C55-3402-41A2-8B4B-1FC4B89955A5}"/>
    <dgm:cxn modelId="{4EE7DEE8-2180-4760-85EB-234F76EF3956}" type="presOf" srcId="{4035712A-922E-4128-A475-1ED5AEE05C3E}" destId="{18DD6DB6-315C-4042-811F-5E4FAF22870E}" srcOrd="0" destOrd="0" presId="urn:microsoft.com/office/officeart/2005/8/layout/vList2"/>
    <dgm:cxn modelId="{261393E2-4698-4184-9485-BECD92D0BE54}" type="presParOf" srcId="{18DD6DB6-315C-4042-811F-5E4FAF22870E}" destId="{6DCF362B-B95D-4CB7-83A3-7BF7D5BEE69F}" srcOrd="0" destOrd="0" presId="urn:microsoft.com/office/officeart/2005/8/layout/vList2"/>
    <dgm:cxn modelId="{960D7400-05E0-4EC5-A1BE-BA423A2A88B9}" type="presParOf" srcId="{18DD6DB6-315C-4042-811F-5E4FAF22870E}" destId="{BD729A64-8685-422F-9CD9-83227E97D460}" srcOrd="1" destOrd="0" presId="urn:microsoft.com/office/officeart/2005/8/layout/vList2"/>
    <dgm:cxn modelId="{175295AC-EE40-4368-B4B3-BD63527EA6E0}" type="presParOf" srcId="{18DD6DB6-315C-4042-811F-5E4FAF22870E}" destId="{58112686-D991-4C7E-9CCE-2F528247C4FA}" srcOrd="2" destOrd="0" presId="urn:microsoft.com/office/officeart/2005/8/layout/vList2"/>
    <dgm:cxn modelId="{51EBD68B-01BF-4FCA-BCB8-86A003517E72}" type="presParOf" srcId="{18DD6DB6-315C-4042-811F-5E4FAF22870E}" destId="{FB1EEA63-8FBA-43C4-8741-0FAFECB756A8}" srcOrd="3" destOrd="0" presId="urn:microsoft.com/office/officeart/2005/8/layout/vList2"/>
    <dgm:cxn modelId="{920AA6DB-249D-43CE-AD67-04CB29B00C85}" type="presParOf" srcId="{18DD6DB6-315C-4042-811F-5E4FAF22870E}" destId="{2D0E4AC4-8EB2-4C4F-8857-3940C71D3F0B}" srcOrd="4" destOrd="0" presId="urn:microsoft.com/office/officeart/2005/8/layout/vList2"/>
    <dgm:cxn modelId="{D103F4DD-C16C-49DF-99A3-FD90EA8B037F}" type="presParOf" srcId="{18DD6DB6-315C-4042-811F-5E4FAF22870E}" destId="{43148CFC-A5A2-45CB-951F-EE374822DC71}" srcOrd="5" destOrd="0" presId="urn:microsoft.com/office/officeart/2005/8/layout/vList2"/>
    <dgm:cxn modelId="{504FC1B4-6AE7-41B4-A795-035FAADB9A4B}" type="presParOf" srcId="{18DD6DB6-315C-4042-811F-5E4FAF22870E}" destId="{795ED719-944A-4D72-B673-5F13F3E7E992}" srcOrd="6" destOrd="0" presId="urn:microsoft.com/office/officeart/2005/8/layout/vList2"/>
    <dgm:cxn modelId="{6B36F9E4-6D2B-4A85-824D-EE4E2FC36577}" type="presParOf" srcId="{18DD6DB6-315C-4042-811F-5E4FAF22870E}" destId="{C96FB4BA-544B-4FFB-8AB7-28132D374F93}" srcOrd="7" destOrd="0" presId="urn:microsoft.com/office/officeart/2005/8/layout/vList2"/>
    <dgm:cxn modelId="{2BE5974D-1B83-4ACE-9B25-9E594D64C1EC}" type="presParOf" srcId="{18DD6DB6-315C-4042-811F-5E4FAF22870E}" destId="{6D7C87B0-F429-43FC-BCE6-68FDEC535C4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362B-B95D-4CB7-83A3-7BF7D5BEE69F}">
      <dsp:nvSpPr>
        <dsp:cNvPr id="0" name=""/>
        <dsp:cNvSpPr/>
      </dsp:nvSpPr>
      <dsp:spPr>
        <a:xfrm>
          <a:off x="0" y="161351"/>
          <a:ext cx="10004653" cy="53235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Does this consumer receive SSI or SSDI? </a:t>
          </a:r>
          <a:endParaRPr lang="en-US" sz="1400" kern="1200" dirty="0">
            <a:solidFill>
              <a:schemeClr val="bg1"/>
            </a:solidFill>
          </a:endParaRPr>
        </a:p>
      </dsp:txBody>
      <dsp:txXfrm>
        <a:off x="25987" y="187338"/>
        <a:ext cx="9952679" cy="480376"/>
      </dsp:txXfrm>
    </dsp:sp>
    <dsp:sp modelId="{58112686-D991-4C7E-9CCE-2F528247C4FA}">
      <dsp:nvSpPr>
        <dsp:cNvPr id="0" name=""/>
        <dsp:cNvSpPr/>
      </dsp:nvSpPr>
      <dsp:spPr>
        <a:xfrm>
          <a:off x="0" y="734021"/>
          <a:ext cx="10004653" cy="532350"/>
        </a:xfrm>
        <a:prstGeom prst="roundRect">
          <a:avLst/>
        </a:prstGeom>
        <a:gradFill rotWithShape="0">
          <a:gsLst>
            <a:gs pos="0">
              <a:schemeClr val="accent2">
                <a:hueOff val="2763752"/>
                <a:satOff val="-17507"/>
                <a:lumOff val="9804"/>
                <a:alphaOff val="0"/>
                <a:tint val="98000"/>
                <a:lumMod val="110000"/>
              </a:schemeClr>
            </a:gs>
            <a:gs pos="84000">
              <a:schemeClr val="accent2">
                <a:hueOff val="2763752"/>
                <a:satOff val="-17507"/>
                <a:lumOff val="980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If the consumer receives SSI/SSDI, have they been referred to the Work Incentives Counselor for counseling around their benefits? </a:t>
          </a:r>
          <a:endParaRPr lang="en-US" sz="1400" kern="1200" dirty="0">
            <a:solidFill>
              <a:schemeClr val="bg1"/>
            </a:solidFill>
          </a:endParaRPr>
        </a:p>
      </dsp:txBody>
      <dsp:txXfrm>
        <a:off x="25987" y="760008"/>
        <a:ext cx="9952679" cy="480376"/>
      </dsp:txXfrm>
    </dsp:sp>
    <dsp:sp modelId="{2D0E4AC4-8EB2-4C4F-8857-3940C71D3F0B}">
      <dsp:nvSpPr>
        <dsp:cNvPr id="0" name=""/>
        <dsp:cNvSpPr/>
      </dsp:nvSpPr>
      <dsp:spPr>
        <a:xfrm>
          <a:off x="0" y="1306691"/>
          <a:ext cx="10004653" cy="532350"/>
        </a:xfrm>
        <a:prstGeom prst="roundRect">
          <a:avLst/>
        </a:prstGeom>
        <a:gradFill rotWithShape="0">
          <a:gsLst>
            <a:gs pos="0">
              <a:schemeClr val="accent2">
                <a:hueOff val="5527503"/>
                <a:satOff val="-35014"/>
                <a:lumOff val="19607"/>
                <a:alphaOff val="0"/>
                <a:tint val="98000"/>
                <a:lumMod val="110000"/>
              </a:schemeClr>
            </a:gs>
            <a:gs pos="84000">
              <a:schemeClr val="accent2">
                <a:hueOff val="5527503"/>
                <a:satOff val="-35014"/>
                <a:lumOff val="1960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If a referral was made to the WIC, did the WIC provide the consumer with counseling specific to their BPQY?</a:t>
          </a:r>
          <a:endParaRPr lang="en-US" sz="1400" kern="1200" dirty="0">
            <a:solidFill>
              <a:schemeClr val="bg1"/>
            </a:solidFill>
          </a:endParaRPr>
        </a:p>
      </dsp:txBody>
      <dsp:txXfrm>
        <a:off x="25987" y="1332678"/>
        <a:ext cx="9952679" cy="480376"/>
      </dsp:txXfrm>
    </dsp:sp>
    <dsp:sp modelId="{795ED719-944A-4D72-B673-5F13F3E7E992}">
      <dsp:nvSpPr>
        <dsp:cNvPr id="0" name=""/>
        <dsp:cNvSpPr/>
      </dsp:nvSpPr>
      <dsp:spPr>
        <a:xfrm>
          <a:off x="0" y="1879361"/>
          <a:ext cx="10004653" cy="532350"/>
        </a:xfrm>
        <a:prstGeom prst="roundRect">
          <a:avLst/>
        </a:prstGeom>
        <a:gradFill rotWithShape="0">
          <a:gsLst>
            <a:gs pos="0">
              <a:schemeClr val="accent2">
                <a:hueOff val="8291255"/>
                <a:satOff val="-52521"/>
                <a:lumOff val="29411"/>
                <a:alphaOff val="0"/>
                <a:tint val="98000"/>
                <a:lumMod val="110000"/>
              </a:schemeClr>
            </a:gs>
            <a:gs pos="84000">
              <a:schemeClr val="accent2">
                <a:hueOff val="8291255"/>
                <a:satOff val="-52521"/>
                <a:lumOff val="2941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Was the consumer already employed when they applied for VR Services? </a:t>
          </a:r>
          <a:endParaRPr lang="en-US" sz="1400" kern="1200" dirty="0">
            <a:solidFill>
              <a:schemeClr val="bg1"/>
            </a:solidFill>
          </a:endParaRPr>
        </a:p>
      </dsp:txBody>
      <dsp:txXfrm>
        <a:off x="25987" y="1905348"/>
        <a:ext cx="9952679" cy="480376"/>
      </dsp:txXfrm>
    </dsp:sp>
    <dsp:sp modelId="{6D7C87B0-F429-43FC-BCE6-68FDEC535C40}">
      <dsp:nvSpPr>
        <dsp:cNvPr id="0" name=""/>
        <dsp:cNvSpPr/>
      </dsp:nvSpPr>
      <dsp:spPr>
        <a:xfrm>
          <a:off x="0" y="2446675"/>
          <a:ext cx="10004653" cy="532350"/>
        </a:xfrm>
        <a:prstGeom prst="roundRect">
          <a:avLst/>
        </a:prstGeom>
        <a:gradFill rotWithShape="0">
          <a:gsLst>
            <a:gs pos="0">
              <a:schemeClr val="accent2">
                <a:hueOff val="11055006"/>
                <a:satOff val="-70028"/>
                <a:lumOff val="39215"/>
                <a:alphaOff val="0"/>
                <a:tint val="98000"/>
                <a:lumMod val="110000"/>
              </a:schemeClr>
            </a:gs>
            <a:gs pos="84000">
              <a:schemeClr val="accent2">
                <a:hueOff val="11055006"/>
                <a:satOff val="-70028"/>
                <a:lumOff val="3921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If the consumer was employed when they applied for services, did they receive any services to help them explore other career options or opportunities for career advancement that would help them increase their earnings?  </a:t>
          </a:r>
          <a:endParaRPr lang="en-US" sz="1400" kern="1200" dirty="0">
            <a:solidFill>
              <a:schemeClr val="bg1"/>
            </a:solidFill>
          </a:endParaRPr>
        </a:p>
      </dsp:txBody>
      <dsp:txXfrm>
        <a:off x="25987" y="2472662"/>
        <a:ext cx="9952679" cy="4803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79141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employed- 1 time service Hearing aids Currently working on increasing assessments/ conversations around climbing career ladder, trainings</a:t>
            </a:r>
          </a:p>
          <a:p>
            <a:r>
              <a:rPr lang="en-US" dirty="0"/>
              <a:t>Post pandemic:  hearing aids, plus AT, return to office setting- support through accommodations requests</a:t>
            </a:r>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3825013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823763"/>
            <a:ext cx="11298932" cy="24934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808936"/>
            <a:ext cx="10993549" cy="1340867"/>
          </a:xfrm>
          <a:effectLst/>
        </p:spPr>
        <p:txBody>
          <a:bodyPr anchor="b">
            <a:normAutofit/>
          </a:bodyPr>
          <a:lstStyle>
            <a:lvl1pPr>
              <a:defRPr sz="4200" cap="none">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3149804"/>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5" name="Picture 14" descr="A picture containing logo&#10;&#10;Description automatically generated">
            <a:extLst>
              <a:ext uri="{FF2B5EF4-FFF2-40B4-BE49-F238E27FC236}">
                <a16:creationId xmlns:a16="http://schemas.microsoft.com/office/drawing/2014/main" id="{6B6FE22B-B3DF-CD46-AA98-751080C1E1F6}"/>
              </a:ext>
            </a:extLst>
          </p:cNvPr>
          <p:cNvPicPr>
            <a:picLocks noChangeAspect="1"/>
          </p:cNvPicPr>
          <p:nvPr userDrawn="1"/>
        </p:nvPicPr>
        <p:blipFill>
          <a:blip r:embed="rId2"/>
          <a:stretch>
            <a:fillRect/>
          </a:stretch>
        </p:blipFill>
        <p:spPr>
          <a:xfrm>
            <a:off x="357632" y="540749"/>
            <a:ext cx="3881155" cy="970289"/>
          </a:xfrm>
          <a:prstGeom prst="rect">
            <a:avLst/>
          </a:prstGeom>
        </p:spPr>
      </p:pic>
      <p:pic>
        <p:nvPicPr>
          <p:cNvPr id="16" name="Picture 15" descr="A picture containing text, outdoor, sign, tableware&#10;&#10;Description automatically generated">
            <a:extLst>
              <a:ext uri="{FF2B5EF4-FFF2-40B4-BE49-F238E27FC236}">
                <a16:creationId xmlns:a16="http://schemas.microsoft.com/office/drawing/2014/main" id="{9DBFCE17-3828-054C-B320-94D7BE19406F}"/>
              </a:ext>
            </a:extLst>
          </p:cNvPr>
          <p:cNvPicPr>
            <a:picLocks noChangeAspect="1"/>
          </p:cNvPicPr>
          <p:nvPr userDrawn="1"/>
        </p:nvPicPr>
        <p:blipFill>
          <a:blip r:embed="rId3"/>
          <a:stretch>
            <a:fillRect/>
          </a:stretch>
        </p:blipFill>
        <p:spPr>
          <a:xfrm>
            <a:off x="9477213" y="743803"/>
            <a:ext cx="2268253" cy="402219"/>
          </a:xfrm>
          <a:prstGeom prst="rect">
            <a:avLst/>
          </a:prstGeom>
        </p:spPr>
      </p:pic>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9254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8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2" y="702156"/>
            <a:ext cx="11029616" cy="1013800"/>
          </a:xfrm>
        </p:spPr>
        <p:txBody>
          <a:bodyPr>
            <a:normAutofit/>
          </a:bodyPr>
          <a:lstStyle>
            <a:lvl1pPr>
              <a:defRPr sz="3600" cap="none"/>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4483295"/>
            <a:ext cx="11290860" cy="18245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3" y="2330988"/>
            <a:ext cx="11029615" cy="1497507"/>
          </a:xfrm>
        </p:spPr>
        <p:txBody>
          <a:bodyPr anchor="b">
            <a:normAutofit/>
          </a:bodyPr>
          <a:lstStyle>
            <a:lvl1pPr algn="l">
              <a:defRPr sz="36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3882738"/>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3" y="729658"/>
            <a:ext cx="11029616" cy="988332"/>
          </a:xfrm>
        </p:spPr>
        <p:txBody>
          <a:bodyPr>
            <a:normAutofit/>
          </a:bodyPr>
          <a:lstStyle>
            <a:lvl1pPr>
              <a:defRPr sz="3600" cap="none"/>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hasCustomPrompt="1"/>
          </p:nvPr>
        </p:nvSpPr>
        <p:spPr>
          <a:xfrm>
            <a:off x="581193" y="729658"/>
            <a:ext cx="11029616" cy="988332"/>
          </a:xfrm>
        </p:spPr>
        <p:txBody>
          <a:bodyPr>
            <a:normAutofit/>
          </a:bodyPr>
          <a:lstStyle>
            <a:lvl1pPr>
              <a:defRPr sz="3600" cap="none"/>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hasCustomPrompt="1"/>
          </p:nvPr>
        </p:nvSpPr>
        <p:spPr>
          <a:xfrm>
            <a:off x="575894" y="729658"/>
            <a:ext cx="11029616" cy="988332"/>
          </a:xfrm>
        </p:spPr>
        <p:txBody>
          <a:bodyPr>
            <a:normAutofit/>
          </a:bodyPr>
          <a:lstStyle>
            <a:lvl1pPr>
              <a:defRPr sz="3600" cap="none"/>
            </a:lvl1pPr>
          </a:lstStyle>
          <a:p>
            <a:r>
              <a:rPr lang="en-US" dirty="0"/>
              <a:t>Click to edit master title style</a:t>
            </a:r>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2F806B-8BE0-204B-9629-9393A5FA7C7E}"/>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3458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EED4F0-198E-BF48-BB1C-6E973533BF20}"/>
              </a:ext>
            </a:extLst>
          </p:cNvPr>
          <p:cNvSpPr>
            <a:spLocks noChangeAspect="1"/>
          </p:cNvSpPr>
          <p:nvPr userDrawn="1"/>
        </p:nvSpPr>
        <p:spPr>
          <a:xfrm>
            <a:off x="450570" y="1075264"/>
            <a:ext cx="3697918" cy="4969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2565883F-4E85-2349-855B-D12AD043A9B1}"/>
              </a:ext>
            </a:extLst>
          </p:cNvPr>
          <p:cNvSpPr>
            <a:spLocks noGrp="1"/>
          </p:cNvSpPr>
          <p:nvPr>
            <p:ph type="title"/>
          </p:nvPr>
        </p:nvSpPr>
        <p:spPr>
          <a:xfrm>
            <a:off x="693019" y="1075264"/>
            <a:ext cx="3199002" cy="4969402"/>
          </a:xfrm>
        </p:spPr>
        <p:txBody>
          <a:bodyPr anchor="ctr">
            <a:normAutofit/>
          </a:bodyPr>
          <a:lstStyle/>
          <a:p>
            <a:r>
              <a:rPr lang="en-US" dirty="0">
                <a:solidFill>
                  <a:srgbClr val="FFFFFF"/>
                </a:solidFill>
              </a:rPr>
              <a:t>Contents</a:t>
            </a:r>
          </a:p>
        </p:txBody>
      </p:sp>
      <p:sp>
        <p:nvSpPr>
          <p:cNvPr id="9" name="Content Placeholder 2">
            <a:extLst>
              <a:ext uri="{FF2B5EF4-FFF2-40B4-BE49-F238E27FC236}">
                <a16:creationId xmlns:a16="http://schemas.microsoft.com/office/drawing/2014/main" id="{79C5BFAB-B6D8-0A4C-BDAA-C9BF9FBA1AED}"/>
              </a:ext>
            </a:extLst>
          </p:cNvPr>
          <p:cNvSpPr>
            <a:spLocks noGrp="1"/>
          </p:cNvSpPr>
          <p:nvPr>
            <p:ph type="body" idx="1"/>
          </p:nvPr>
        </p:nvSpPr>
        <p:spPr>
          <a:xfrm>
            <a:off x="4761268" y="1075264"/>
            <a:ext cx="6108179" cy="4969402"/>
          </a:xfrm>
        </p:spPr>
        <p:txBody>
          <a:bodyPr anchor="ctr">
            <a:normAutofit/>
          </a:bodyPr>
          <a:lstStyle/>
          <a:p>
            <a:r>
              <a:rPr lang="en-US" dirty="0"/>
              <a:t>People who receive social care</a:t>
            </a:r>
          </a:p>
          <a:p>
            <a:r>
              <a:rPr lang="en-US" dirty="0"/>
              <a:t>Care workforce</a:t>
            </a:r>
          </a:p>
          <a:p>
            <a:r>
              <a:rPr lang="en-US" dirty="0"/>
              <a:t>Social care organisations</a:t>
            </a:r>
          </a:p>
          <a:p>
            <a:r>
              <a:rPr lang="en-US" dirty="0"/>
              <a:t>Future directions</a:t>
            </a:r>
          </a:p>
        </p:txBody>
      </p:sp>
    </p:spTree>
    <p:extLst>
      <p:ext uri="{BB962C8B-B14F-4D97-AF65-F5344CB8AC3E}">
        <p14:creationId xmlns:p14="http://schemas.microsoft.com/office/powerpoint/2010/main" val="153849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4839756"/>
            <a:ext cx="11298200" cy="14913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4960079"/>
            <a:ext cx="4909445" cy="689514"/>
          </a:xfrm>
        </p:spPr>
        <p:txBody>
          <a:bodyPr anchor="ctr">
            <a:normAutofit/>
          </a:bodyPr>
          <a:lstStyle>
            <a:lvl1pPr algn="l">
              <a:defRPr sz="1800" b="0">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395654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4960079"/>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2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533" y="705124"/>
            <a:ext cx="11298934"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Footer Placeholder 17">
            <a:extLst>
              <a:ext uri="{FF2B5EF4-FFF2-40B4-BE49-F238E27FC236}">
                <a16:creationId xmlns:a16="http://schemas.microsoft.com/office/drawing/2014/main" id="{9E34B114-E881-744F-B0BA-D5E0F07EF569}"/>
              </a:ext>
            </a:extLst>
          </p:cNvPr>
          <p:cNvSpPr>
            <a:spLocks noGrp="1"/>
          </p:cNvSpPr>
          <p:nvPr>
            <p:ph type="ftr" sz="quarter" idx="3"/>
          </p:nvPr>
        </p:nvSpPr>
        <p:spPr>
          <a:xfrm>
            <a:off x="446533" y="6356350"/>
            <a:ext cx="1129893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30" name="Group 29">
            <a:extLst>
              <a:ext uri="{FF2B5EF4-FFF2-40B4-BE49-F238E27FC236}">
                <a16:creationId xmlns:a16="http://schemas.microsoft.com/office/drawing/2014/main" id="{F8317C1C-92AD-7C48-891F-9A56645CC030}"/>
              </a:ext>
            </a:extLst>
          </p:cNvPr>
          <p:cNvGrpSpPr/>
          <p:nvPr userDrawn="1"/>
        </p:nvGrpSpPr>
        <p:grpSpPr>
          <a:xfrm>
            <a:off x="371959" y="6463095"/>
            <a:ext cx="11373508" cy="273099"/>
            <a:chOff x="121403" y="2449572"/>
            <a:chExt cx="11373508" cy="273099"/>
          </a:xfrm>
        </p:grpSpPr>
        <p:sp>
          <p:nvSpPr>
            <p:cNvPr id="31" name="Date Placeholder 3">
              <a:extLst>
                <a:ext uri="{FF2B5EF4-FFF2-40B4-BE49-F238E27FC236}">
                  <a16:creationId xmlns:a16="http://schemas.microsoft.com/office/drawing/2014/main" id="{0597D719-F0FF-8A42-9219-F11DB0D1392A}"/>
                </a:ext>
              </a:extLst>
            </p:cNvPr>
            <p:cNvSpPr txBox="1">
              <a:spLocks/>
            </p:cNvSpPr>
            <p:nvPr userDrawn="1"/>
          </p:nvSpPr>
          <p:spPr>
            <a:xfrm>
              <a:off x="7270156" y="2453898"/>
              <a:ext cx="2560937" cy="26877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HireAbilityVT.com   </a:t>
              </a:r>
              <a:r>
                <a:rPr lang="en-US" dirty="0">
                  <a:solidFill>
                    <a:schemeClr val="accent3"/>
                  </a:solidFill>
                </a:rPr>
                <a:t>|     </a:t>
              </a:r>
              <a:endParaRPr lang="en-US" sz="800" dirty="0">
                <a:solidFill>
                  <a:schemeClr val="accent2"/>
                </a:solidFill>
              </a:endParaRPr>
            </a:p>
          </p:txBody>
        </p:sp>
        <p:sp>
          <p:nvSpPr>
            <p:cNvPr id="32" name="Footer Placeholder 4">
              <a:extLst>
                <a:ext uri="{FF2B5EF4-FFF2-40B4-BE49-F238E27FC236}">
                  <a16:creationId xmlns:a16="http://schemas.microsoft.com/office/drawing/2014/main" id="{98F8BF4D-E9EF-474D-8784-007CDC1813E8}"/>
                </a:ext>
              </a:extLst>
            </p:cNvPr>
            <p:cNvSpPr txBox="1">
              <a:spLocks/>
            </p:cNvSpPr>
            <p:nvPr userDrawn="1"/>
          </p:nvSpPr>
          <p:spPr>
            <a:xfrm>
              <a:off x="121403" y="2449572"/>
              <a:ext cx="7126443" cy="268773"/>
            </a:xfrm>
            <a:prstGeom prst="rect">
              <a:avLst/>
            </a:prstGeom>
          </p:spPr>
          <p:txBody>
            <a:bodyPr vert="horz" lIns="91440" tIns="45720" rIns="91440" bIns="45720" rtlCol="0" anchor="ctr"/>
            <a:lstStyle>
              <a:defPPr>
                <a:defRPr lang="en-US"/>
              </a:defPPr>
              <a:lvl1pPr marL="0" algn="l" defTabSz="457200" rtl="0" eaLnBrk="1" latinLnBrk="0" hangingPunct="1">
                <a:defRPr sz="900" b="0" i="0" kern="1200" cap="none" spc="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Presentation Title  </a:t>
              </a:r>
              <a:r>
                <a:rPr lang="en-US" dirty="0">
                  <a:solidFill>
                    <a:schemeClr val="accent3"/>
                  </a:solidFill>
                </a:rPr>
                <a:t>|</a:t>
              </a:r>
              <a:r>
                <a:rPr lang="en-US" dirty="0"/>
                <a:t>  </a:t>
              </a:r>
              <a:fld id="{B61BEF0D-F0BB-DE4B-95CE-6DB70DBA9567}" type="datetimeFigureOut">
                <a:rPr lang="en-US" smtClean="0"/>
                <a:pPr/>
                <a:t>4/5/2022</a:t>
              </a:fld>
              <a:endParaRPr lang="en-US" dirty="0"/>
            </a:p>
          </p:txBody>
        </p:sp>
        <p:pic>
          <p:nvPicPr>
            <p:cNvPr id="33" name="Picture 32">
              <a:extLst>
                <a:ext uri="{FF2B5EF4-FFF2-40B4-BE49-F238E27FC236}">
                  <a16:creationId xmlns:a16="http://schemas.microsoft.com/office/drawing/2014/main" id="{9AAE0B9A-1629-6F47-8FD3-51F5135C9121}"/>
                </a:ext>
              </a:extLst>
            </p:cNvPr>
            <p:cNvPicPr>
              <a:picLocks noChangeAspect="1"/>
            </p:cNvPicPr>
            <p:nvPr userDrawn="1"/>
          </p:nvPicPr>
          <p:blipFill>
            <a:blip r:embed="rId13"/>
            <a:stretch>
              <a:fillRect/>
            </a:stretch>
          </p:blipFill>
          <p:spPr>
            <a:xfrm>
              <a:off x="10367517" y="2456977"/>
              <a:ext cx="1127394" cy="261368"/>
            </a:xfrm>
            <a:prstGeom prst="rect">
              <a:avLst/>
            </a:prstGeom>
          </p:spPr>
        </p:pic>
      </p:grpSp>
      <p:sp>
        <p:nvSpPr>
          <p:cNvPr id="4" name="TextBox 3">
            <a:extLst>
              <a:ext uri="{FF2B5EF4-FFF2-40B4-BE49-F238E27FC236}">
                <a16:creationId xmlns:a16="http://schemas.microsoft.com/office/drawing/2014/main" id="{D1558674-1CBF-394C-9A8F-D370B2ECA7AB}"/>
              </a:ext>
            </a:extLst>
          </p:cNvPr>
          <p:cNvSpPr txBox="1"/>
          <p:nvPr userDrawn="1"/>
        </p:nvSpPr>
        <p:spPr>
          <a:xfrm>
            <a:off x="9990917" y="6489759"/>
            <a:ext cx="807725" cy="215444"/>
          </a:xfrm>
          <a:prstGeom prst="rect">
            <a:avLst/>
          </a:prstGeom>
          <a:noFill/>
        </p:spPr>
        <p:txBody>
          <a:bodyPr wrap="square" rtlCol="0">
            <a:spAutoFit/>
          </a:bodyPr>
          <a:lstStyle/>
          <a:p>
            <a:r>
              <a:rPr lang="en-US" sz="800" dirty="0">
                <a:solidFill>
                  <a:schemeClr val="accent2"/>
                </a:solidFill>
              </a:rPr>
              <a:t>Pg: </a:t>
            </a:r>
            <a:fld id="{01ADE9DE-F83F-664E-A870-A92E6483477E}" type="slidenum">
              <a:rPr lang="en-US" sz="800" smtClean="0">
                <a:solidFill>
                  <a:schemeClr val="accent2"/>
                </a:solidFill>
              </a:rPr>
              <a:t>‹#›</a:t>
            </a:fld>
            <a:endParaRPr lang="en-US" sz="800" dirty="0">
              <a:solidFill>
                <a:schemeClr val="accent2"/>
              </a:solidFill>
            </a:endParaRPr>
          </a:p>
        </p:txBody>
      </p:sp>
    </p:spTree>
    <p:extLst>
      <p:ext uri="{BB962C8B-B14F-4D97-AF65-F5344CB8AC3E}">
        <p14:creationId xmlns:p14="http://schemas.microsoft.com/office/powerpoint/2010/main" val="851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56" r:id="rId9"/>
    <p:sldLayoutId id="2147483657" r:id="rId10"/>
    <p:sldLayoutId id="2147483658" r:id="rId11"/>
  </p:sldLayoutIdLst>
  <p:hf hdr="0" ftr="0" dt="0"/>
  <p:txStyles>
    <p:titleStyle>
      <a:lvl1pPr algn="l" defTabSz="457200" rtl="0" eaLnBrk="1" latinLnBrk="0" hangingPunct="1">
        <a:spcBef>
          <a:spcPct val="0"/>
        </a:spcBef>
        <a:buNone/>
        <a:defRPr sz="2800" b="1" i="0" kern="1200" cap="all">
          <a:solidFill>
            <a:schemeClr val="bg1"/>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Logo, company name&#10;&#10;Description automatically generated">
            <a:extLst>
              <a:ext uri="{FF2B5EF4-FFF2-40B4-BE49-F238E27FC236}">
                <a16:creationId xmlns:a16="http://schemas.microsoft.com/office/drawing/2014/main" id="{ACB8CFCD-B791-2649-AB61-A9856C71073D}"/>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38191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9812-BBB1-4702-95B5-1A2E155D2678}"/>
              </a:ext>
            </a:extLst>
          </p:cNvPr>
          <p:cNvSpPr>
            <a:spLocks noGrp="1"/>
          </p:cNvSpPr>
          <p:nvPr>
            <p:ph type="ctrTitle"/>
          </p:nvPr>
        </p:nvSpPr>
        <p:spPr/>
        <p:txBody>
          <a:bodyPr>
            <a:normAutofit/>
          </a:bodyPr>
          <a:lstStyle/>
          <a:p>
            <a:r>
              <a:rPr lang="en-US" sz="2400" dirty="0"/>
              <a:t>Kate Parrish, Coordinator of Deaf, DeafBlind, HOH Services </a:t>
            </a:r>
            <a:br>
              <a:rPr lang="en-US" sz="2400" dirty="0"/>
            </a:br>
            <a:r>
              <a:rPr lang="en-US" sz="2400" dirty="0"/>
              <a:t>Will Pendlebury, Field Service Manager</a:t>
            </a:r>
          </a:p>
        </p:txBody>
      </p:sp>
    </p:spTree>
    <p:extLst>
      <p:ext uri="{BB962C8B-B14F-4D97-AF65-F5344CB8AC3E}">
        <p14:creationId xmlns:p14="http://schemas.microsoft.com/office/powerpoint/2010/main" val="58470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C183-9368-46F1-AA3C-4DCA371242BC}"/>
              </a:ext>
            </a:extLst>
          </p:cNvPr>
          <p:cNvSpPr>
            <a:spLocks noGrp="1"/>
          </p:cNvSpPr>
          <p:nvPr>
            <p:ph type="title"/>
          </p:nvPr>
        </p:nvSpPr>
        <p:spPr/>
        <p:txBody>
          <a:bodyPr/>
          <a:lstStyle/>
          <a:p>
            <a:r>
              <a:rPr lang="en-US"/>
              <a:t>AGENDA </a:t>
            </a:r>
            <a:endParaRPr lang="en-US" dirty="0"/>
          </a:p>
        </p:txBody>
      </p:sp>
      <p:sp>
        <p:nvSpPr>
          <p:cNvPr id="3" name="Content Placeholder 2">
            <a:extLst>
              <a:ext uri="{FF2B5EF4-FFF2-40B4-BE49-F238E27FC236}">
                <a16:creationId xmlns:a16="http://schemas.microsoft.com/office/drawing/2014/main" id="{D248211F-40B5-40BC-B023-98E89AFF4CFD}"/>
              </a:ext>
            </a:extLst>
          </p:cNvPr>
          <p:cNvSpPr>
            <a:spLocks noGrp="1"/>
          </p:cNvSpPr>
          <p:nvPr>
            <p:ph idx="1"/>
          </p:nvPr>
        </p:nvSpPr>
        <p:spPr/>
        <p:txBody>
          <a:bodyPr/>
          <a:lstStyle/>
          <a:p>
            <a:endParaRPr lang="en-US" dirty="0"/>
          </a:p>
          <a:p>
            <a:r>
              <a:rPr lang="en-US" dirty="0"/>
              <a:t>Current overview- Staff (vacant RCD)/VR-HOH Liaisons</a:t>
            </a:r>
          </a:p>
          <a:p>
            <a:r>
              <a:rPr lang="en-US" dirty="0"/>
              <a:t>Caseload- RCDs – case review </a:t>
            </a:r>
          </a:p>
          <a:p>
            <a:r>
              <a:rPr lang="en-US" dirty="0"/>
              <a:t>April 30</a:t>
            </a:r>
            <a:r>
              <a:rPr lang="en-US" baseline="30000" dirty="0"/>
              <a:t>th</a:t>
            </a:r>
            <a:r>
              <a:rPr lang="en-US" dirty="0"/>
              <a:t> DBHI+ Community Day- attach flyer</a:t>
            </a:r>
          </a:p>
          <a:p>
            <a:r>
              <a:rPr lang="en-US" dirty="0"/>
              <a:t>State Model Plan – updated 2022-  Mission</a:t>
            </a:r>
          </a:p>
          <a:p>
            <a:endParaRPr lang="en-US" dirty="0"/>
          </a:p>
        </p:txBody>
      </p:sp>
    </p:spTree>
    <p:extLst>
      <p:ext uri="{BB962C8B-B14F-4D97-AF65-F5344CB8AC3E}">
        <p14:creationId xmlns:p14="http://schemas.microsoft.com/office/powerpoint/2010/main" val="81416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D9C0-82EE-4139-9C53-86FEAC27EA01}"/>
              </a:ext>
            </a:extLst>
          </p:cNvPr>
          <p:cNvSpPr>
            <a:spLocks noGrp="1"/>
          </p:cNvSpPr>
          <p:nvPr>
            <p:ph type="title"/>
          </p:nvPr>
        </p:nvSpPr>
        <p:spPr/>
        <p:txBody>
          <a:bodyPr/>
          <a:lstStyle/>
          <a:p>
            <a:r>
              <a:rPr lang="en-US" dirty="0"/>
              <a:t> State Capacity </a:t>
            </a:r>
          </a:p>
        </p:txBody>
      </p:sp>
      <p:sp>
        <p:nvSpPr>
          <p:cNvPr id="3" name="Content Placeholder 2">
            <a:extLst>
              <a:ext uri="{FF2B5EF4-FFF2-40B4-BE49-F238E27FC236}">
                <a16:creationId xmlns:a16="http://schemas.microsoft.com/office/drawing/2014/main" id="{75B31F86-36FB-42D2-911C-361AA1C49623}"/>
              </a:ext>
            </a:extLst>
          </p:cNvPr>
          <p:cNvSpPr>
            <a:spLocks noGrp="1"/>
          </p:cNvSpPr>
          <p:nvPr>
            <p:ph sz="half" idx="1"/>
          </p:nvPr>
        </p:nvSpPr>
        <p:spPr>
          <a:xfrm>
            <a:off x="581192" y="2228003"/>
            <a:ext cx="10869589" cy="3633047"/>
          </a:xfrm>
        </p:spPr>
        <p:txBody>
          <a:bodyPr/>
          <a:lstStyle/>
          <a:p>
            <a:r>
              <a:rPr lang="en-US" dirty="0"/>
              <a:t>2 Regional Counselors for the Deaf – 1 F/T vacant, ½ time RCD-1/2 time Coordinator</a:t>
            </a:r>
          </a:p>
          <a:p>
            <a:r>
              <a:rPr lang="en-US" dirty="0"/>
              <a:t>HOH Liaisons- 10 district offices </a:t>
            </a:r>
          </a:p>
          <a:p>
            <a:r>
              <a:rPr lang="en-US" dirty="0"/>
              <a:t>Transition Counselors- local school districts- youth 9</a:t>
            </a:r>
            <a:r>
              <a:rPr lang="en-US" baseline="30000" dirty="0"/>
              <a:t>th</a:t>
            </a:r>
            <a:r>
              <a:rPr lang="en-US" dirty="0"/>
              <a:t>-12</a:t>
            </a:r>
            <a:r>
              <a:rPr lang="en-US" baseline="30000" dirty="0"/>
              <a:t>th</a:t>
            </a:r>
            <a:r>
              <a:rPr lang="en-US" dirty="0"/>
              <a:t>, transfer RCD</a:t>
            </a:r>
          </a:p>
          <a:p>
            <a:r>
              <a:rPr lang="en-US" dirty="0"/>
              <a:t>New VABIR position- DHH Employment Specialist/Job Coach (1 F/T or 2 P/T positions)</a:t>
            </a:r>
          </a:p>
        </p:txBody>
      </p:sp>
    </p:spTree>
    <p:extLst>
      <p:ext uri="{BB962C8B-B14F-4D97-AF65-F5344CB8AC3E}">
        <p14:creationId xmlns:p14="http://schemas.microsoft.com/office/powerpoint/2010/main" val="2555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21A6-AEBF-4AF7-B614-008F704018D9}"/>
              </a:ext>
            </a:extLst>
          </p:cNvPr>
          <p:cNvSpPr>
            <a:spLocks noGrp="1"/>
          </p:cNvSpPr>
          <p:nvPr>
            <p:ph type="title"/>
          </p:nvPr>
        </p:nvSpPr>
        <p:spPr/>
        <p:txBody>
          <a:bodyPr>
            <a:normAutofit/>
          </a:bodyPr>
          <a:lstStyle/>
          <a:p>
            <a:r>
              <a:rPr lang="en-US" dirty="0"/>
              <a:t> RCD Caseload</a:t>
            </a:r>
          </a:p>
        </p:txBody>
      </p:sp>
      <p:sp>
        <p:nvSpPr>
          <p:cNvPr id="3" name="Text Placeholder 2">
            <a:extLst>
              <a:ext uri="{FF2B5EF4-FFF2-40B4-BE49-F238E27FC236}">
                <a16:creationId xmlns:a16="http://schemas.microsoft.com/office/drawing/2014/main" id="{75D3ED36-7102-49A1-9F56-01A895662259}"/>
              </a:ext>
            </a:extLst>
          </p:cNvPr>
          <p:cNvSpPr>
            <a:spLocks noGrp="1"/>
          </p:cNvSpPr>
          <p:nvPr>
            <p:ph type="body" idx="1"/>
          </p:nvPr>
        </p:nvSpPr>
        <p:spPr/>
        <p:txBody>
          <a:bodyPr/>
          <a:lstStyle/>
          <a:p>
            <a:r>
              <a:rPr lang="en-US" dirty="0"/>
              <a:t>KP- 32 clients</a:t>
            </a:r>
          </a:p>
        </p:txBody>
      </p:sp>
      <p:sp>
        <p:nvSpPr>
          <p:cNvPr id="4" name="Content Placeholder 3">
            <a:extLst>
              <a:ext uri="{FF2B5EF4-FFF2-40B4-BE49-F238E27FC236}">
                <a16:creationId xmlns:a16="http://schemas.microsoft.com/office/drawing/2014/main" id="{EB55CDF6-ACA1-49B1-B157-21F6B326E415}"/>
              </a:ext>
            </a:extLst>
          </p:cNvPr>
          <p:cNvSpPr>
            <a:spLocks noGrp="1"/>
          </p:cNvSpPr>
          <p:nvPr>
            <p:ph sz="half" idx="2"/>
          </p:nvPr>
        </p:nvSpPr>
        <p:spPr/>
        <p:txBody>
          <a:bodyPr/>
          <a:lstStyle/>
          <a:p>
            <a:r>
              <a:rPr lang="en-US" dirty="0"/>
              <a:t>15 receiving services, 7 are working </a:t>
            </a:r>
          </a:p>
          <a:p>
            <a:r>
              <a:rPr lang="en-US" dirty="0"/>
              <a:t>13 employed- 7 hearing aids supports, counseling guidance</a:t>
            </a:r>
          </a:p>
          <a:p>
            <a:r>
              <a:rPr lang="en-US" dirty="0"/>
              <a:t>2 PES</a:t>
            </a:r>
          </a:p>
          <a:p>
            <a:endParaRPr lang="en-US" dirty="0"/>
          </a:p>
        </p:txBody>
      </p:sp>
      <p:sp>
        <p:nvSpPr>
          <p:cNvPr id="5" name="Text Placeholder 4">
            <a:extLst>
              <a:ext uri="{FF2B5EF4-FFF2-40B4-BE49-F238E27FC236}">
                <a16:creationId xmlns:a16="http://schemas.microsoft.com/office/drawing/2014/main" id="{58373A53-0964-445D-A337-8E537745B362}"/>
              </a:ext>
            </a:extLst>
          </p:cNvPr>
          <p:cNvSpPr>
            <a:spLocks noGrp="1"/>
          </p:cNvSpPr>
          <p:nvPr>
            <p:ph type="body" sz="quarter" idx="3"/>
          </p:nvPr>
        </p:nvSpPr>
        <p:spPr>
          <a:xfrm>
            <a:off x="6370722" y="2250892"/>
            <a:ext cx="5087073" cy="553373"/>
          </a:xfrm>
        </p:spPr>
        <p:txBody>
          <a:bodyPr/>
          <a:lstStyle/>
          <a:p>
            <a:r>
              <a:rPr lang="en-US"/>
              <a:t>Vacant - </a:t>
            </a:r>
            <a:r>
              <a:rPr lang="en-US" dirty="0"/>
              <a:t>23 clients</a:t>
            </a:r>
          </a:p>
        </p:txBody>
      </p:sp>
      <p:sp>
        <p:nvSpPr>
          <p:cNvPr id="6" name="Content Placeholder 5">
            <a:extLst>
              <a:ext uri="{FF2B5EF4-FFF2-40B4-BE49-F238E27FC236}">
                <a16:creationId xmlns:a16="http://schemas.microsoft.com/office/drawing/2014/main" id="{86963648-AAC2-4FC4-8DA2-13D03ADFF299}"/>
              </a:ext>
            </a:extLst>
          </p:cNvPr>
          <p:cNvSpPr>
            <a:spLocks noGrp="1"/>
          </p:cNvSpPr>
          <p:nvPr>
            <p:ph sz="quarter" idx="4"/>
          </p:nvPr>
        </p:nvSpPr>
        <p:spPr/>
        <p:txBody>
          <a:bodyPr/>
          <a:lstStyle/>
          <a:p>
            <a:r>
              <a:rPr lang="en-US" dirty="0"/>
              <a:t>3 application</a:t>
            </a:r>
          </a:p>
          <a:p>
            <a:r>
              <a:rPr lang="en-US" dirty="0"/>
              <a:t>6 employed-</a:t>
            </a:r>
          </a:p>
          <a:p>
            <a:r>
              <a:rPr lang="en-US" dirty="0"/>
              <a:t>2 PES</a:t>
            </a:r>
          </a:p>
          <a:p>
            <a:r>
              <a:rPr lang="en-US" dirty="0"/>
              <a:t>10 receiving services, 6 which are working</a:t>
            </a:r>
          </a:p>
          <a:p>
            <a:endParaRPr lang="en-US" dirty="0"/>
          </a:p>
        </p:txBody>
      </p:sp>
    </p:spTree>
    <p:extLst>
      <p:ext uri="{BB962C8B-B14F-4D97-AF65-F5344CB8AC3E}">
        <p14:creationId xmlns:p14="http://schemas.microsoft.com/office/powerpoint/2010/main" val="112951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8" name="Rectangle 35">
            <a:extLst>
              <a:ext uri="{FF2B5EF4-FFF2-40B4-BE49-F238E27FC236}">
                <a16:creationId xmlns:a16="http://schemas.microsoft.com/office/drawing/2014/main" id="{A3B89715-0C08-460F-B428-54CD799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6A4FE-F76D-4BA9-9C2C-207836972199}"/>
              </a:ext>
            </a:extLst>
          </p:cNvPr>
          <p:cNvSpPr>
            <a:spLocks noGrp="1"/>
          </p:cNvSpPr>
          <p:nvPr>
            <p:ph type="title"/>
          </p:nvPr>
        </p:nvSpPr>
        <p:spPr>
          <a:xfrm>
            <a:off x="446534" y="4999383"/>
            <a:ext cx="11293599" cy="952428"/>
          </a:xfrm>
        </p:spPr>
        <p:txBody>
          <a:bodyPr anchor="ctr">
            <a:normAutofit/>
          </a:bodyPr>
          <a:lstStyle/>
          <a:p>
            <a:r>
              <a:rPr lang="en-US" dirty="0">
                <a:solidFill>
                  <a:schemeClr val="accent1"/>
                </a:solidFill>
              </a:rPr>
              <a:t>Case Reviews- 1</a:t>
            </a:r>
            <a:r>
              <a:rPr lang="en-US" baseline="30000" dirty="0">
                <a:solidFill>
                  <a:schemeClr val="accent1"/>
                </a:solidFill>
              </a:rPr>
              <a:t>st</a:t>
            </a:r>
            <a:r>
              <a:rPr lang="en-US" dirty="0">
                <a:solidFill>
                  <a:schemeClr val="accent1"/>
                </a:solidFill>
              </a:rPr>
              <a:t> quarter, 30 cases</a:t>
            </a:r>
          </a:p>
        </p:txBody>
      </p:sp>
      <p:sp>
        <p:nvSpPr>
          <p:cNvPr id="49" name="Rectangle 37">
            <a:extLst>
              <a:ext uri="{FF2B5EF4-FFF2-40B4-BE49-F238E27FC236}">
                <a16:creationId xmlns:a16="http://schemas.microsoft.com/office/drawing/2014/main" id="{7937B2BA-7A3F-4338-9F35-A23EE736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39">
            <a:extLst>
              <a:ext uri="{FF2B5EF4-FFF2-40B4-BE49-F238E27FC236}">
                <a16:creationId xmlns:a16="http://schemas.microsoft.com/office/drawing/2014/main" id="{F677D424-9960-4ACA-BCD2-505B987C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41">
            <a:extLst>
              <a:ext uri="{FF2B5EF4-FFF2-40B4-BE49-F238E27FC236}">
                <a16:creationId xmlns:a16="http://schemas.microsoft.com/office/drawing/2014/main" id="{534247F3-70BF-4860-A663-2ECA100F9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43">
            <a:extLst>
              <a:ext uri="{FF2B5EF4-FFF2-40B4-BE49-F238E27FC236}">
                <a16:creationId xmlns:a16="http://schemas.microsoft.com/office/drawing/2014/main" id="{E81D5223-6DF2-4751-8B5D-D37B5D98A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3" name="Content Placeholder 4">
            <a:extLst>
              <a:ext uri="{FF2B5EF4-FFF2-40B4-BE49-F238E27FC236}">
                <a16:creationId xmlns:a16="http://schemas.microsoft.com/office/drawing/2014/main" id="{9E6AC879-B75F-1B42-44D3-38D16CCED57E}"/>
              </a:ext>
            </a:extLst>
          </p:cNvPr>
          <p:cNvGraphicFramePr>
            <a:graphicFrameLocks noGrp="1"/>
          </p:cNvGraphicFramePr>
          <p:nvPr>
            <p:ph idx="1"/>
            <p:extLst>
              <p:ext uri="{D42A27DB-BD31-4B8C-83A1-F6EECF244321}">
                <p14:modId xmlns:p14="http://schemas.microsoft.com/office/powerpoint/2010/main" val="2287585918"/>
              </p:ext>
            </p:extLst>
          </p:nvPr>
        </p:nvGraphicFramePr>
        <p:xfrm>
          <a:off x="1091006" y="1144415"/>
          <a:ext cx="10004654" cy="314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27707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9020-669E-4137-BCCC-90A6B5E5F101}"/>
              </a:ext>
            </a:extLst>
          </p:cNvPr>
          <p:cNvSpPr>
            <a:spLocks noGrp="1"/>
          </p:cNvSpPr>
          <p:nvPr>
            <p:ph type="title"/>
          </p:nvPr>
        </p:nvSpPr>
        <p:spPr/>
        <p:txBody>
          <a:bodyPr/>
          <a:lstStyle/>
          <a:p>
            <a:r>
              <a:rPr lang="en-US" dirty="0"/>
              <a:t> Coming up: </a:t>
            </a:r>
          </a:p>
        </p:txBody>
      </p:sp>
      <p:sp>
        <p:nvSpPr>
          <p:cNvPr id="3" name="Content Placeholder 2">
            <a:extLst>
              <a:ext uri="{FF2B5EF4-FFF2-40B4-BE49-F238E27FC236}">
                <a16:creationId xmlns:a16="http://schemas.microsoft.com/office/drawing/2014/main" id="{3573CF6F-9AD5-432B-BAA8-F70B6134BB9A}"/>
              </a:ext>
            </a:extLst>
          </p:cNvPr>
          <p:cNvSpPr>
            <a:spLocks noGrp="1"/>
          </p:cNvSpPr>
          <p:nvPr>
            <p:ph idx="1"/>
          </p:nvPr>
        </p:nvSpPr>
        <p:spPr/>
        <p:txBody>
          <a:bodyPr/>
          <a:lstStyle/>
          <a:p>
            <a:endParaRPr lang="en-US" dirty="0"/>
          </a:p>
          <a:p>
            <a:r>
              <a:rPr lang="en-US" dirty="0"/>
              <a:t>New website- add ASL video describe RCD services</a:t>
            </a:r>
          </a:p>
          <a:p>
            <a:r>
              <a:rPr lang="en-US" dirty="0"/>
              <a:t>PES/Follow </a:t>
            </a:r>
            <a:r>
              <a:rPr lang="en-US" dirty="0" err="1"/>
              <a:t>Alongs</a:t>
            </a:r>
            <a:r>
              <a:rPr lang="en-US" dirty="0"/>
              <a:t>- Be ready when opportunities for career climbing occur</a:t>
            </a:r>
          </a:p>
          <a:p>
            <a:r>
              <a:rPr lang="en-US" dirty="0"/>
              <a:t>State Model Plan 2022 – recently updated by Deaf Professional Network- 2 day Summit</a:t>
            </a:r>
          </a:p>
          <a:p>
            <a:endParaRPr lang="en-US" dirty="0"/>
          </a:p>
          <a:p>
            <a:endParaRPr lang="en-US" dirty="0"/>
          </a:p>
        </p:txBody>
      </p:sp>
    </p:spTree>
    <p:extLst>
      <p:ext uri="{BB962C8B-B14F-4D97-AF65-F5344CB8AC3E}">
        <p14:creationId xmlns:p14="http://schemas.microsoft.com/office/powerpoint/2010/main" val="276512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7C05039-560A-4B9A-B502-94C668676A99}"/>
              </a:ext>
            </a:extLst>
          </p:cNvPr>
          <p:cNvPicPr>
            <a:picLocks noChangeAspect="1"/>
          </p:cNvPicPr>
          <p:nvPr/>
        </p:nvPicPr>
        <p:blipFill rotWithShape="1">
          <a:blip r:embed="rId2"/>
          <a:srcRect r="-3" b="4191"/>
          <a:stretch/>
        </p:blipFill>
        <p:spPr>
          <a:xfrm>
            <a:off x="7521283" y="10"/>
            <a:ext cx="4670717" cy="6857990"/>
          </a:xfrm>
          <a:prstGeom prst="rect">
            <a:avLst/>
          </a:prstGeom>
        </p:spPr>
      </p:pic>
      <p:sp>
        <p:nvSpPr>
          <p:cNvPr id="25" name="Rectangle 13">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0A6912E9-F0C9-09A1-9E11-9664FD18ABAC}"/>
              </a:ext>
            </a:extLst>
          </p:cNvPr>
          <p:cNvSpPr>
            <a:spLocks noGrp="1"/>
          </p:cNvSpPr>
          <p:nvPr>
            <p:ph idx="1"/>
          </p:nvPr>
        </p:nvSpPr>
        <p:spPr>
          <a:xfrm>
            <a:off x="581194" y="1896533"/>
            <a:ext cx="6309003" cy="3962266"/>
          </a:xfrm>
        </p:spPr>
        <p:txBody>
          <a:bodyPr>
            <a:normAutofit/>
          </a:bodyPr>
          <a:lstStyle/>
          <a:p>
            <a:pPr marL="0" indent="0">
              <a:buClr>
                <a:srgbClr val="FBFE88"/>
              </a:buClr>
              <a:buNone/>
            </a:pPr>
            <a:r>
              <a:rPr lang="en-US" sz="2400" b="1" dirty="0"/>
              <a:t>DBVI			VTRID			</a:t>
            </a:r>
          </a:p>
          <a:p>
            <a:pPr marL="0" indent="0">
              <a:buClr>
                <a:srgbClr val="FBFE88"/>
              </a:buClr>
              <a:buNone/>
            </a:pPr>
            <a:r>
              <a:rPr lang="en-US" sz="2400" b="1" dirty="0"/>
              <a:t>HLAA			VT Family Network </a:t>
            </a:r>
          </a:p>
          <a:p>
            <a:pPr marL="0" indent="0">
              <a:buClr>
                <a:srgbClr val="FBFE88"/>
              </a:buClr>
              <a:buNone/>
            </a:pPr>
            <a:r>
              <a:rPr lang="en-US" sz="2400" b="1" dirty="0"/>
              <a:t>HKNC			</a:t>
            </a:r>
            <a:r>
              <a:rPr lang="en-US" b="1" dirty="0"/>
              <a:t>Director of Deaf, DeafBlind, HOH </a:t>
            </a:r>
            <a:r>
              <a:rPr lang="en-US" b="1" dirty="0" err="1"/>
              <a:t>Svcs</a:t>
            </a:r>
            <a:endParaRPr lang="en-US" b="1" dirty="0"/>
          </a:p>
          <a:p>
            <a:pPr marL="0" indent="0">
              <a:buClr>
                <a:srgbClr val="FBFE88"/>
              </a:buClr>
              <a:buNone/>
            </a:pPr>
            <a:r>
              <a:rPr lang="en-US" sz="2400" b="1" dirty="0"/>
              <a:t>EDHI			</a:t>
            </a:r>
          </a:p>
          <a:p>
            <a:pPr marL="0" indent="0">
              <a:buClr>
                <a:srgbClr val="FBFE88"/>
              </a:buClr>
              <a:buNone/>
            </a:pPr>
            <a:r>
              <a:rPr lang="en-US" sz="2400" b="1" dirty="0"/>
              <a:t>VT CARES</a:t>
            </a:r>
          </a:p>
          <a:p>
            <a:pPr marL="0" indent="0">
              <a:buClr>
                <a:srgbClr val="FBFE88"/>
              </a:buClr>
              <a:buNone/>
            </a:pPr>
            <a:r>
              <a:rPr lang="en-US" sz="2400" b="1" dirty="0"/>
              <a:t>VTAP</a:t>
            </a:r>
          </a:p>
          <a:p>
            <a:pPr marL="0" indent="0">
              <a:buClr>
                <a:srgbClr val="FBFE88"/>
              </a:buClr>
              <a:buNone/>
            </a:pPr>
            <a:r>
              <a:rPr lang="en-US" sz="2400" b="1" dirty="0"/>
              <a:t>VTAD </a:t>
            </a:r>
          </a:p>
        </p:txBody>
      </p:sp>
    </p:spTree>
    <p:extLst>
      <p:ext uri="{BB962C8B-B14F-4D97-AF65-F5344CB8AC3E}">
        <p14:creationId xmlns:p14="http://schemas.microsoft.com/office/powerpoint/2010/main" val="231855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BFF1E8A-3E3F-4A67-97F8-32C8D4123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D0BBA9C7-5B8B-474E-9392-E742C78ED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1D52F3B2-AFE1-41E8-9E34-D2B02A65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7A8E2F28-54A2-432C-AAF7-7154C3D57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0" name="Rectangle 39">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Tree in a mountain">
            <a:extLst>
              <a:ext uri="{FF2B5EF4-FFF2-40B4-BE49-F238E27FC236}">
                <a16:creationId xmlns:a16="http://schemas.microsoft.com/office/drawing/2014/main" id="{C07627FA-4531-4374-8944-1FA605428D98}"/>
              </a:ext>
            </a:extLst>
          </p:cNvPr>
          <p:cNvPicPr>
            <a:picLocks noGrp="1" noChangeAspect="1"/>
          </p:cNvPicPr>
          <p:nvPr>
            <p:ph type="pic" idx="1"/>
          </p:nvPr>
        </p:nvPicPr>
        <p:blipFill rotWithShape="1">
          <a:blip r:embed="rId2"/>
          <a:srcRect t="20547" r="9091" b="2557"/>
          <a:stretch/>
        </p:blipFill>
        <p:spPr>
          <a:xfrm>
            <a:off x="20" y="10"/>
            <a:ext cx="12191980" cy="6857990"/>
          </a:xfrm>
          <a:prstGeom prst="rect">
            <a:avLst/>
          </a:prstGeom>
        </p:spPr>
      </p:pic>
      <p:sp>
        <p:nvSpPr>
          <p:cNvPr id="42" name="Rectangle 41">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655233"/>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213891E9-4537-4F7D-B8F0-EF69E9F0F762}"/>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en-US" sz="4000" dirty="0">
                <a:solidFill>
                  <a:srgbClr val="FFFFFF"/>
                </a:solidFill>
                <a:latin typeface="+mj-lt"/>
              </a:rPr>
              <a:t>Have a great day! Thank you. </a:t>
            </a:r>
          </a:p>
        </p:txBody>
      </p:sp>
    </p:spTree>
    <p:extLst>
      <p:ext uri="{BB962C8B-B14F-4D97-AF65-F5344CB8AC3E}">
        <p14:creationId xmlns:p14="http://schemas.microsoft.com/office/powerpoint/2010/main" val="3280923008"/>
      </p:ext>
    </p:extLst>
  </p:cSld>
  <p:clrMapOvr>
    <a:masterClrMapping/>
  </p:clrMapOvr>
</p:sld>
</file>

<file path=ppt/theme/theme1.xml><?xml version="1.0" encoding="utf-8"?>
<a:theme xmlns:a="http://schemas.openxmlformats.org/drawingml/2006/main" name="Dividend">
  <a:themeElements>
    <a:clrScheme name="HireAbility Vermont">
      <a:dk1>
        <a:srgbClr val="000000"/>
      </a:dk1>
      <a:lt1>
        <a:srgbClr val="FFFFFF"/>
      </a:lt1>
      <a:dk2>
        <a:srgbClr val="44546A"/>
      </a:dk2>
      <a:lt2>
        <a:srgbClr val="E7E6E6"/>
      </a:lt2>
      <a:accent1>
        <a:srgbClr val="1D3B1F"/>
      </a:accent1>
      <a:accent2>
        <a:srgbClr val="DF7627"/>
      </a:accent2>
      <a:accent3>
        <a:srgbClr val="E6E7E8"/>
      </a:accent3>
      <a:accent4>
        <a:srgbClr val="FBAA26"/>
      </a:accent4>
      <a:accent5>
        <a:srgbClr val="508E57"/>
      </a:accent5>
      <a:accent6>
        <a:srgbClr val="006650"/>
      </a:accent6>
      <a:hlink>
        <a:srgbClr val="DF7627"/>
      </a:hlink>
      <a:folHlink>
        <a:srgbClr val="00665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TotalTime>
  <Words>375</Words>
  <Application>Microsoft Office PowerPoint</Application>
  <PresentationFormat>Widescreen</PresentationFormat>
  <Paragraphs>44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Wingdings 2</vt:lpstr>
      <vt:lpstr>Dividend</vt:lpstr>
      <vt:lpstr>PowerPoint Presentation</vt:lpstr>
      <vt:lpstr>Kate Parrish, Coordinator of Deaf, DeafBlind, HOH Services  Will Pendlebury, Field Service Manager</vt:lpstr>
      <vt:lpstr>AGENDA </vt:lpstr>
      <vt:lpstr> State Capacity </vt:lpstr>
      <vt:lpstr> RCD Caseload</vt:lpstr>
      <vt:lpstr>Case Reviews- 1st quarter, 30 cases</vt:lpstr>
      <vt:lpstr> Coming up: </vt:lpstr>
      <vt:lpstr>PowerPoint Presentation</vt:lpstr>
      <vt:lpstr>Have a great day!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Jordan Meserole</dc:creator>
  <cp:lastModifiedBy>Parrish, Kate (She/Her)</cp:lastModifiedBy>
  <cp:revision>23</cp:revision>
  <dcterms:created xsi:type="dcterms:W3CDTF">2021-12-10T17:34:42Z</dcterms:created>
  <dcterms:modified xsi:type="dcterms:W3CDTF">2022-04-05T12:49:45Z</dcterms:modified>
</cp:coreProperties>
</file>